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71" r:id="rId3"/>
    <p:sldId id="272" r:id="rId4"/>
    <p:sldId id="269" r:id="rId5"/>
    <p:sldId id="261" r:id="rId6"/>
    <p:sldId id="260" r:id="rId7"/>
    <p:sldId id="259" r:id="rId8"/>
    <p:sldId id="266" r:id="rId9"/>
    <p:sldId id="267" r:id="rId10"/>
    <p:sldId id="263" r:id="rId11"/>
    <p:sldId id="264" r:id="rId12"/>
    <p:sldId id="25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143594176381641E-2"/>
          <c:y val="4.3977256486566633E-2"/>
          <c:w val="0.96660511601495047"/>
          <c:h val="0.843720822176373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F-4F2C-AE72-2BE8184C56D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F-4F2C-AE72-2BE8184C56D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F-4F2C-AE72-2BE8184C56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</c:v>
                </c:pt>
                <c:pt idx="1">
                  <c:v>0.15</c:v>
                </c:pt>
                <c:pt idx="2">
                  <c:v>0.35</c:v>
                </c:pt>
                <c:pt idx="3">
                  <c:v>0.21</c:v>
                </c:pt>
                <c:pt idx="4">
                  <c:v>0.43</c:v>
                </c:pt>
                <c:pt idx="5">
                  <c:v>0.56999999999999995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BEF-4F2C-AE72-2BE8184C5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un1019" TargetMode="External"/><Relationship Id="rId13" Type="http://schemas.openxmlformats.org/officeDocument/2006/relationships/image" Target="../media/image4.png"/><Relationship Id="rId3" Type="http://schemas.openxmlformats.org/officeDocument/2006/relationships/hyperlink" Target="mailto:hbb97225@naver.com" TargetMode="External"/><Relationship Id="rId7" Type="http://schemas.openxmlformats.org/officeDocument/2006/relationships/hyperlink" Target="mailto:jsh8650@naver.co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ngLepal" TargetMode="External"/><Relationship Id="rId11" Type="http://schemas.openxmlformats.org/officeDocument/2006/relationships/image" Target="../media/image2.jpg"/><Relationship Id="rId5" Type="http://schemas.openxmlformats.org/officeDocument/2006/relationships/hyperlink" Target="mailto:thddbcks@naver.com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inhoinno" TargetMode="External"/><Relationship Id="rId4" Type="http://schemas.openxmlformats.org/officeDocument/2006/relationships/hyperlink" Target="https://github.com/YJ243" TargetMode="External"/><Relationship Id="rId9" Type="http://schemas.openxmlformats.org/officeDocument/2006/relationships/hyperlink" Target="mailto:mearrong123@gmail.com" TargetMode="External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4472" y="1319409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</a:rPr>
              <a:t>캡 </a:t>
            </a:r>
            <a:r>
              <a:rPr lang="ko-KR" altLang="en-US" sz="1000" b="1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b="1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b="1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4918937" y="3114791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488556" y="4251808"/>
            <a:ext cx="1358264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32164881</a:t>
            </a:r>
          </a:p>
          <a:p>
            <a:pPr algn="ctr"/>
            <a:r>
              <a:rPr lang="en-US" altLang="ko-KR" sz="700" dirty="0">
                <a:hlinkClick r:id="rId3"/>
              </a:rPr>
              <a:t>hbb97225@naver.com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4"/>
              </a:rPr>
              <a:t>https://github.com/YJ243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Matsutake</a:t>
            </a: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07256" y="4236568"/>
            <a:ext cx="1449704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32182276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5"/>
              </a:rPr>
              <a:t>thddbcks@naver.com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6"/>
              </a:rPr>
              <a:t>https://github.com/SongLepal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6038851" y="4236568"/>
            <a:ext cx="1580282" cy="87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32184100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7"/>
              </a:rPr>
              <a:t>jsh8650@naver.com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8"/>
              </a:rPr>
              <a:t>https://github.com/Hyun1019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Lost and Found Server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409950" y="4282288"/>
            <a:ext cx="1333500" cy="81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32152332</a:t>
            </a:r>
            <a:endParaRPr lang="en-US" altLang="ko-KR" sz="800" dirty="0">
              <a:hlinkClick r:id="rId9"/>
            </a:endParaRPr>
          </a:p>
          <a:p>
            <a:pPr algn="ctr"/>
            <a:r>
              <a:rPr lang="en-US" altLang="ko-KR" sz="700" dirty="0">
                <a:hlinkClick r:id="rId9"/>
              </a:rPr>
              <a:t>mearrong123@gmail.com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10"/>
              </a:rPr>
              <a:t>https://github.com/inhoinno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555215" y="3132606"/>
            <a:ext cx="1009226" cy="1009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68929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송유찬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6293747" y="3100131"/>
            <a:ext cx="1004471" cy="986655"/>
          </a:xfrm>
          <a:prstGeom prst="ellipse">
            <a:avLst/>
          </a:prstGeom>
          <a:blipFill dpi="0" rotWithShape="1">
            <a:blip r:embed="rId11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3557592" y="3132606"/>
            <a:ext cx="1004471" cy="986655"/>
          </a:xfrm>
          <a:prstGeom prst="ellipse">
            <a:avLst/>
          </a:prstGeom>
          <a:blipFill dpi="0" rotWithShape="1">
            <a:blip r:embed="rId12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31564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정성현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7687181" y="3114184"/>
            <a:ext cx="1004471" cy="986655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794198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한예진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3706295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송인호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571392"/>
            <a:ext cx="422240" cy="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87119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163746" y="2464233"/>
            <a:ext cx="1612390" cy="1612390"/>
          </a:xfrm>
          <a:prstGeom prst="ellipse">
            <a:avLst/>
          </a:prstGeom>
          <a:solidFill>
            <a:srgbClr val="866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R 134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G 104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B 103</a:t>
            </a:r>
          </a:p>
        </p:txBody>
      </p:sp>
      <p:sp>
        <p:nvSpPr>
          <p:cNvPr id="6" name="타원 5"/>
          <p:cNvSpPr/>
          <p:nvPr/>
        </p:nvSpPr>
        <p:spPr>
          <a:xfrm>
            <a:off x="10046213" y="2464233"/>
            <a:ext cx="1612390" cy="1612390"/>
          </a:xfrm>
          <a:prstGeom prst="ellipse">
            <a:avLst/>
          </a:prstGeom>
          <a:solidFill>
            <a:srgbClr val="687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R 104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G 114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B 126</a:t>
            </a:r>
          </a:p>
        </p:txBody>
      </p:sp>
      <p:sp>
        <p:nvSpPr>
          <p:cNvPr id="7" name="타원 6"/>
          <p:cNvSpPr/>
          <p:nvPr/>
        </p:nvSpPr>
        <p:spPr>
          <a:xfrm>
            <a:off x="4398812" y="2464233"/>
            <a:ext cx="1612390" cy="1612390"/>
          </a:xfrm>
          <a:prstGeom prst="ellipse">
            <a:avLst/>
          </a:prstGeom>
          <a:solidFill>
            <a:srgbClr val="E69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R 230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G 144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B 127</a:t>
            </a:r>
          </a:p>
        </p:txBody>
      </p:sp>
      <p:sp>
        <p:nvSpPr>
          <p:cNvPr id="8" name="타원 7"/>
          <p:cNvSpPr/>
          <p:nvPr/>
        </p:nvSpPr>
        <p:spPr>
          <a:xfrm>
            <a:off x="6281279" y="2464233"/>
            <a:ext cx="1612390" cy="1612390"/>
          </a:xfrm>
          <a:prstGeom prst="ellipse">
            <a:avLst/>
          </a:prstGeom>
          <a:solidFill>
            <a:srgbClr val="FED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R 254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G 219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B 179</a:t>
            </a:r>
          </a:p>
        </p:txBody>
      </p:sp>
      <p:sp>
        <p:nvSpPr>
          <p:cNvPr id="9" name="타원 8"/>
          <p:cNvSpPr/>
          <p:nvPr/>
        </p:nvSpPr>
        <p:spPr>
          <a:xfrm>
            <a:off x="633878" y="2464233"/>
            <a:ext cx="1612390" cy="1612390"/>
          </a:xfrm>
          <a:prstGeom prst="ellipse">
            <a:avLst/>
          </a:prstGeom>
          <a:solidFill>
            <a:srgbClr val="FE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R 254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G 245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B 240</a:t>
            </a:r>
          </a:p>
        </p:txBody>
      </p:sp>
      <p:sp>
        <p:nvSpPr>
          <p:cNvPr id="11" name="타원 10"/>
          <p:cNvSpPr/>
          <p:nvPr/>
        </p:nvSpPr>
        <p:spPr>
          <a:xfrm>
            <a:off x="2516345" y="2464233"/>
            <a:ext cx="1612390" cy="1612390"/>
          </a:xfrm>
          <a:prstGeom prst="ellipse">
            <a:avLst/>
          </a:prstGeom>
          <a:solidFill>
            <a:srgbClr val="FCD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R 252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G 216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B 202</a:t>
            </a:r>
          </a:p>
        </p:txBody>
      </p:sp>
    </p:spTree>
    <p:extLst>
      <p:ext uri="{BB962C8B-B14F-4D97-AF65-F5344CB8AC3E}">
        <p14:creationId xmlns:p14="http://schemas.microsoft.com/office/powerpoint/2010/main" val="386274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재배포한</a:t>
            </a:r>
            <a:r>
              <a:rPr lang="ko-KR" altLang="en-US" dirty="0">
                <a:solidFill>
                  <a:prstClr val="black"/>
                </a:solidFill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pptbizcam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5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55290" y="1319410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캡 </a:t>
            </a:r>
            <a:r>
              <a:rPr lang="ko-KR" altLang="en-US" sz="800" kern="0" dirty="0" err="1">
                <a:solidFill>
                  <a:prstClr val="white"/>
                </a:solidFill>
              </a:rPr>
              <a:t>스</a:t>
            </a:r>
            <a:r>
              <a:rPr lang="ko-KR" altLang="en-US" sz="8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800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55215" y="3132606"/>
            <a:ext cx="5160162" cy="1811254"/>
            <a:chOff x="3031340" y="3110832"/>
            <a:chExt cx="6147100" cy="2157676"/>
          </a:xfrm>
        </p:grpSpPr>
        <p:grpSp>
          <p:nvGrpSpPr>
            <p:cNvPr id="110" name="그룹 109"/>
            <p:cNvGrpSpPr/>
            <p:nvPr/>
          </p:nvGrpSpPr>
          <p:grpSpPr>
            <a:xfrm>
              <a:off x="3031340" y="3110832"/>
              <a:ext cx="6147100" cy="2157676"/>
              <a:chOff x="4592038" y="3089062"/>
              <a:chExt cx="4277089" cy="1501289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8008927" y="3089062"/>
                <a:ext cx="836514" cy="836514"/>
                <a:chOff x="7621127" y="3477074"/>
                <a:chExt cx="1296000" cy="1296000"/>
              </a:xfrm>
            </p:grpSpPr>
            <p:sp>
              <p:nvSpPr>
                <p:cNvPr id="147" name="타원 146"/>
                <p:cNvSpPr/>
                <p:nvPr/>
              </p:nvSpPr>
              <p:spPr>
                <a:xfrm>
                  <a:off x="7621127" y="347707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100" dirty="0">
                    <a:solidFill>
                      <a:srgbClr val="E7E6E6">
                        <a:lumMod val="50000"/>
                      </a:srgbClr>
                    </a:solidFill>
                  </a:endParaRPr>
                </a:p>
              </p:txBody>
            </p:sp>
            <p:pic>
              <p:nvPicPr>
                <p:cNvPr id="148" name="그림 14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6313" y="3642260"/>
                  <a:ext cx="965629" cy="965629"/>
                </a:xfrm>
                <a:prstGeom prst="rect">
                  <a:avLst/>
                </a:prstGeom>
              </p:spPr>
            </p:pic>
          </p:grpSp>
          <p:sp>
            <p:nvSpPr>
              <p:cNvPr id="112" name="직사각형 111"/>
              <p:cNvSpPr/>
              <p:nvPr/>
            </p:nvSpPr>
            <p:spPr>
              <a:xfrm>
                <a:off x="7969453" y="4054628"/>
                <a:ext cx="899674" cy="535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자료조사</a:t>
                </a:r>
                <a:endPara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전략기획</a:t>
                </a: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</a:p>
              <a:p>
                <a:pPr algn="ctr"/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경영 </a:t>
                </a: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201234567</a:t>
                </a: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731295" y="4054628"/>
                <a:ext cx="864082" cy="535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프레젠테이션</a:t>
                </a:r>
                <a:endPara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4MIX </a:t>
                </a:r>
              </a:p>
              <a:p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경영 </a:t>
                </a: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201234567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816789" y="4054628"/>
                <a:ext cx="939147" cy="535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SWOT </a:t>
                </a:r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분석</a:t>
                </a:r>
                <a:endPara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IMC </a:t>
                </a:r>
              </a:p>
              <a:p>
                <a:pPr algn="ctr"/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경영 </a:t>
                </a: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201234567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4602825" y="4054628"/>
                <a:ext cx="847783" cy="535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경쟁사 분석</a:t>
                </a:r>
                <a:endPara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PPT </a:t>
                </a:r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디자인</a:t>
                </a:r>
                <a:endPara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/>
                <a:r>
                  <a:rPr lang="ko-KR" altLang="en-US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경영 </a:t>
                </a:r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201234567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grpSp>
            <p:nvGrpSpPr>
              <p:cNvPr id="116" name="그룹 115"/>
              <p:cNvGrpSpPr/>
              <p:nvPr/>
            </p:nvGrpSpPr>
            <p:grpSpPr>
              <a:xfrm>
                <a:off x="4592038" y="3089062"/>
                <a:ext cx="836514" cy="836514"/>
                <a:chOff x="2622378" y="3207080"/>
                <a:chExt cx="1296000" cy="1296000"/>
              </a:xfrm>
            </p:grpSpPr>
            <p:sp>
              <p:nvSpPr>
                <p:cNvPr id="145" name="타원 144"/>
                <p:cNvSpPr/>
                <p:nvPr/>
              </p:nvSpPr>
              <p:spPr>
                <a:xfrm>
                  <a:off x="2622378" y="3207080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100" dirty="0">
                    <a:solidFill>
                      <a:srgbClr val="E7E6E6">
                        <a:lumMod val="50000"/>
                      </a:srgbClr>
                    </a:solidFill>
                  </a:endParaRPr>
                </a:p>
              </p:txBody>
            </p:sp>
            <p:pic>
              <p:nvPicPr>
                <p:cNvPr id="146" name="그림 14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1679" y="3376381"/>
                  <a:ext cx="957399" cy="957399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그룹 116"/>
              <p:cNvGrpSpPr/>
              <p:nvPr/>
            </p:nvGrpSpPr>
            <p:grpSpPr>
              <a:xfrm>
                <a:off x="5731001" y="3089062"/>
                <a:ext cx="836514" cy="836514"/>
                <a:chOff x="4187379" y="3225016"/>
                <a:chExt cx="1296000" cy="1296000"/>
              </a:xfrm>
            </p:grpSpPr>
            <p:sp>
              <p:nvSpPr>
                <p:cNvPr id="121" name="타원 120"/>
                <p:cNvSpPr/>
                <p:nvPr/>
              </p:nvSpPr>
              <p:spPr>
                <a:xfrm>
                  <a:off x="4187379" y="3225016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100" dirty="0">
                    <a:solidFill>
                      <a:srgbClr val="E7E6E6">
                        <a:lumMod val="50000"/>
                      </a:srgbClr>
                    </a:solidFill>
                  </a:endParaRPr>
                </a:p>
              </p:txBody>
            </p:sp>
            <p:grpSp>
              <p:nvGrpSpPr>
                <p:cNvPr id="122" name="Group 58"/>
                <p:cNvGrpSpPr>
                  <a:grpSpLocks noChangeAspect="1"/>
                </p:cNvGrpSpPr>
                <p:nvPr/>
              </p:nvGrpSpPr>
              <p:grpSpPr bwMode="auto">
                <a:xfrm>
                  <a:off x="4456279" y="3307194"/>
                  <a:ext cx="762444" cy="1055258"/>
                  <a:chOff x="651" y="850"/>
                  <a:chExt cx="1078" cy="1492"/>
                </a:xfrm>
              </p:grpSpPr>
              <p:sp>
                <p:nvSpPr>
                  <p:cNvPr id="123" name="Freeform 60"/>
                  <p:cNvSpPr>
                    <a:spLocks/>
                  </p:cNvSpPr>
                  <p:nvPr/>
                </p:nvSpPr>
                <p:spPr bwMode="auto">
                  <a:xfrm>
                    <a:off x="804" y="1821"/>
                    <a:ext cx="383" cy="430"/>
                  </a:xfrm>
                  <a:custGeom>
                    <a:avLst/>
                    <a:gdLst>
                      <a:gd name="T0" fmla="*/ 1149 w 1149"/>
                      <a:gd name="T1" fmla="*/ 1275 h 1291"/>
                      <a:gd name="T2" fmla="*/ 1137 w 1149"/>
                      <a:gd name="T3" fmla="*/ 1277 h 1291"/>
                      <a:gd name="T4" fmla="*/ 1101 w 1149"/>
                      <a:gd name="T5" fmla="*/ 1279 h 1291"/>
                      <a:gd name="T6" fmla="*/ 1047 w 1149"/>
                      <a:gd name="T7" fmla="*/ 1282 h 1291"/>
                      <a:gd name="T8" fmla="*/ 977 w 1149"/>
                      <a:gd name="T9" fmla="*/ 1286 h 1291"/>
                      <a:gd name="T10" fmla="*/ 898 w 1149"/>
                      <a:gd name="T11" fmla="*/ 1288 h 1291"/>
                      <a:gd name="T12" fmla="*/ 810 w 1149"/>
                      <a:gd name="T13" fmla="*/ 1289 h 1291"/>
                      <a:gd name="T14" fmla="*/ 719 w 1149"/>
                      <a:gd name="T15" fmla="*/ 1291 h 1291"/>
                      <a:gd name="T16" fmla="*/ 629 w 1149"/>
                      <a:gd name="T17" fmla="*/ 1288 h 1291"/>
                      <a:gd name="T18" fmla="*/ 543 w 1149"/>
                      <a:gd name="T19" fmla="*/ 1283 h 1291"/>
                      <a:gd name="T20" fmla="*/ 466 w 1149"/>
                      <a:gd name="T21" fmla="*/ 1274 h 1291"/>
                      <a:gd name="T22" fmla="*/ 401 w 1149"/>
                      <a:gd name="T23" fmla="*/ 1262 h 1291"/>
                      <a:gd name="T24" fmla="*/ 352 w 1149"/>
                      <a:gd name="T25" fmla="*/ 1244 h 1291"/>
                      <a:gd name="T26" fmla="*/ 324 w 1149"/>
                      <a:gd name="T27" fmla="*/ 1221 h 1291"/>
                      <a:gd name="T28" fmla="*/ 319 w 1149"/>
                      <a:gd name="T29" fmla="*/ 1192 h 1291"/>
                      <a:gd name="T30" fmla="*/ 343 w 1149"/>
                      <a:gd name="T31" fmla="*/ 1156 h 1291"/>
                      <a:gd name="T32" fmla="*/ 410 w 1149"/>
                      <a:gd name="T33" fmla="*/ 1070 h 1291"/>
                      <a:gd name="T34" fmla="*/ 453 w 1149"/>
                      <a:gd name="T35" fmla="*/ 981 h 1291"/>
                      <a:gd name="T36" fmla="*/ 476 w 1149"/>
                      <a:gd name="T37" fmla="*/ 895 h 1291"/>
                      <a:gd name="T38" fmla="*/ 485 w 1149"/>
                      <a:gd name="T39" fmla="*/ 816 h 1291"/>
                      <a:gd name="T40" fmla="*/ 485 w 1149"/>
                      <a:gd name="T41" fmla="*/ 754 h 1291"/>
                      <a:gd name="T42" fmla="*/ 480 w 1149"/>
                      <a:gd name="T43" fmla="*/ 712 h 1291"/>
                      <a:gd name="T44" fmla="*/ 477 w 1149"/>
                      <a:gd name="T45" fmla="*/ 697 h 1291"/>
                      <a:gd name="T46" fmla="*/ 439 w 1149"/>
                      <a:gd name="T47" fmla="*/ 782 h 1291"/>
                      <a:gd name="T48" fmla="*/ 393 w 1149"/>
                      <a:gd name="T49" fmla="*/ 852 h 1291"/>
                      <a:gd name="T50" fmla="*/ 338 w 1149"/>
                      <a:gd name="T51" fmla="*/ 907 h 1291"/>
                      <a:gd name="T52" fmla="*/ 283 w 1149"/>
                      <a:gd name="T53" fmla="*/ 948 h 1291"/>
                      <a:gd name="T54" fmla="*/ 231 w 1149"/>
                      <a:gd name="T55" fmla="*/ 974 h 1291"/>
                      <a:gd name="T56" fmla="*/ 184 w 1149"/>
                      <a:gd name="T57" fmla="*/ 986 h 1291"/>
                      <a:gd name="T58" fmla="*/ 148 w 1149"/>
                      <a:gd name="T59" fmla="*/ 986 h 1291"/>
                      <a:gd name="T60" fmla="*/ 128 w 1149"/>
                      <a:gd name="T61" fmla="*/ 970 h 1291"/>
                      <a:gd name="T62" fmla="*/ 128 w 1149"/>
                      <a:gd name="T63" fmla="*/ 944 h 1291"/>
                      <a:gd name="T64" fmla="*/ 150 w 1149"/>
                      <a:gd name="T65" fmla="*/ 905 h 1291"/>
                      <a:gd name="T66" fmla="*/ 193 w 1149"/>
                      <a:gd name="T67" fmla="*/ 834 h 1291"/>
                      <a:gd name="T68" fmla="*/ 215 w 1149"/>
                      <a:gd name="T69" fmla="*/ 762 h 1291"/>
                      <a:gd name="T70" fmla="*/ 224 w 1149"/>
                      <a:gd name="T71" fmla="*/ 693 h 1291"/>
                      <a:gd name="T72" fmla="*/ 222 w 1149"/>
                      <a:gd name="T73" fmla="*/ 635 h 1291"/>
                      <a:gd name="T74" fmla="*/ 215 w 1149"/>
                      <a:gd name="T75" fmla="*/ 592 h 1291"/>
                      <a:gd name="T76" fmla="*/ 210 w 1149"/>
                      <a:gd name="T77" fmla="*/ 568 h 1291"/>
                      <a:gd name="T78" fmla="*/ 198 w 1149"/>
                      <a:gd name="T79" fmla="*/ 574 h 1291"/>
                      <a:gd name="T80" fmla="*/ 170 w 1149"/>
                      <a:gd name="T81" fmla="*/ 596 h 1291"/>
                      <a:gd name="T82" fmla="*/ 136 w 1149"/>
                      <a:gd name="T83" fmla="*/ 617 h 1291"/>
                      <a:gd name="T84" fmla="*/ 99 w 1149"/>
                      <a:gd name="T85" fmla="*/ 635 h 1291"/>
                      <a:gd name="T86" fmla="*/ 64 w 1149"/>
                      <a:gd name="T87" fmla="*/ 647 h 1291"/>
                      <a:gd name="T88" fmla="*/ 33 w 1149"/>
                      <a:gd name="T89" fmla="*/ 652 h 1291"/>
                      <a:gd name="T90" fmla="*/ 12 w 1149"/>
                      <a:gd name="T91" fmla="*/ 644 h 1291"/>
                      <a:gd name="T92" fmla="*/ 0 w 1149"/>
                      <a:gd name="T93" fmla="*/ 625 h 1291"/>
                      <a:gd name="T94" fmla="*/ 4 w 1149"/>
                      <a:gd name="T95" fmla="*/ 588 h 1291"/>
                      <a:gd name="T96" fmla="*/ 33 w 1149"/>
                      <a:gd name="T97" fmla="*/ 509 h 1291"/>
                      <a:gd name="T98" fmla="*/ 56 w 1149"/>
                      <a:gd name="T99" fmla="*/ 401 h 1291"/>
                      <a:gd name="T100" fmla="*/ 61 w 1149"/>
                      <a:gd name="T101" fmla="*/ 305 h 1291"/>
                      <a:gd name="T102" fmla="*/ 53 w 1149"/>
                      <a:gd name="T103" fmla="*/ 221 h 1291"/>
                      <a:gd name="T104" fmla="*/ 40 w 1149"/>
                      <a:gd name="T105" fmla="*/ 154 h 1291"/>
                      <a:gd name="T106" fmla="*/ 24 w 1149"/>
                      <a:gd name="T107" fmla="*/ 106 h 1291"/>
                      <a:gd name="T108" fmla="*/ 14 w 1149"/>
                      <a:gd name="T109" fmla="*/ 81 h 1291"/>
                      <a:gd name="T110" fmla="*/ 1149 w 1149"/>
                      <a:gd name="T111" fmla="*/ 0 h 12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149" h="1291">
                        <a:moveTo>
                          <a:pt x="1149" y="0"/>
                        </a:moveTo>
                        <a:lnTo>
                          <a:pt x="1149" y="1275"/>
                        </a:lnTo>
                        <a:lnTo>
                          <a:pt x="1146" y="1275"/>
                        </a:lnTo>
                        <a:lnTo>
                          <a:pt x="1137" y="1277"/>
                        </a:lnTo>
                        <a:lnTo>
                          <a:pt x="1122" y="1278"/>
                        </a:lnTo>
                        <a:lnTo>
                          <a:pt x="1101" y="1279"/>
                        </a:lnTo>
                        <a:lnTo>
                          <a:pt x="1076" y="1280"/>
                        </a:lnTo>
                        <a:lnTo>
                          <a:pt x="1047" y="1282"/>
                        </a:lnTo>
                        <a:lnTo>
                          <a:pt x="1014" y="1283"/>
                        </a:lnTo>
                        <a:lnTo>
                          <a:pt x="977" y="1286"/>
                        </a:lnTo>
                        <a:lnTo>
                          <a:pt x="939" y="1287"/>
                        </a:lnTo>
                        <a:lnTo>
                          <a:pt x="898" y="1288"/>
                        </a:lnTo>
                        <a:lnTo>
                          <a:pt x="855" y="1289"/>
                        </a:lnTo>
                        <a:lnTo>
                          <a:pt x="810" y="1289"/>
                        </a:lnTo>
                        <a:lnTo>
                          <a:pt x="765" y="1291"/>
                        </a:lnTo>
                        <a:lnTo>
                          <a:pt x="719" y="1291"/>
                        </a:lnTo>
                        <a:lnTo>
                          <a:pt x="674" y="1289"/>
                        </a:lnTo>
                        <a:lnTo>
                          <a:pt x="629" y="1288"/>
                        </a:lnTo>
                        <a:lnTo>
                          <a:pt x="585" y="1286"/>
                        </a:lnTo>
                        <a:lnTo>
                          <a:pt x="543" y="1283"/>
                        </a:lnTo>
                        <a:lnTo>
                          <a:pt x="504" y="1279"/>
                        </a:lnTo>
                        <a:lnTo>
                          <a:pt x="466" y="1274"/>
                        </a:lnTo>
                        <a:lnTo>
                          <a:pt x="432" y="1269"/>
                        </a:lnTo>
                        <a:lnTo>
                          <a:pt x="401" y="1262"/>
                        </a:lnTo>
                        <a:lnTo>
                          <a:pt x="375" y="1254"/>
                        </a:lnTo>
                        <a:lnTo>
                          <a:pt x="352" y="1244"/>
                        </a:lnTo>
                        <a:lnTo>
                          <a:pt x="336" y="1234"/>
                        </a:lnTo>
                        <a:lnTo>
                          <a:pt x="324" y="1221"/>
                        </a:lnTo>
                        <a:lnTo>
                          <a:pt x="318" y="1208"/>
                        </a:lnTo>
                        <a:lnTo>
                          <a:pt x="319" y="1192"/>
                        </a:lnTo>
                        <a:lnTo>
                          <a:pt x="327" y="1175"/>
                        </a:lnTo>
                        <a:lnTo>
                          <a:pt x="343" y="1156"/>
                        </a:lnTo>
                        <a:lnTo>
                          <a:pt x="380" y="1115"/>
                        </a:lnTo>
                        <a:lnTo>
                          <a:pt x="410" y="1070"/>
                        </a:lnTo>
                        <a:lnTo>
                          <a:pt x="434" y="1025"/>
                        </a:lnTo>
                        <a:lnTo>
                          <a:pt x="453" y="981"/>
                        </a:lnTo>
                        <a:lnTo>
                          <a:pt x="467" y="936"/>
                        </a:lnTo>
                        <a:lnTo>
                          <a:pt x="476" y="895"/>
                        </a:lnTo>
                        <a:lnTo>
                          <a:pt x="482" y="854"/>
                        </a:lnTo>
                        <a:lnTo>
                          <a:pt x="485" y="816"/>
                        </a:lnTo>
                        <a:lnTo>
                          <a:pt x="485" y="783"/>
                        </a:lnTo>
                        <a:lnTo>
                          <a:pt x="485" y="754"/>
                        </a:lnTo>
                        <a:lnTo>
                          <a:pt x="482" y="730"/>
                        </a:lnTo>
                        <a:lnTo>
                          <a:pt x="480" y="712"/>
                        </a:lnTo>
                        <a:lnTo>
                          <a:pt x="479" y="701"/>
                        </a:lnTo>
                        <a:lnTo>
                          <a:pt x="477" y="697"/>
                        </a:lnTo>
                        <a:lnTo>
                          <a:pt x="460" y="741"/>
                        </a:lnTo>
                        <a:lnTo>
                          <a:pt x="439" y="782"/>
                        </a:lnTo>
                        <a:lnTo>
                          <a:pt x="417" y="819"/>
                        </a:lnTo>
                        <a:lnTo>
                          <a:pt x="393" y="852"/>
                        </a:lnTo>
                        <a:lnTo>
                          <a:pt x="366" y="882"/>
                        </a:lnTo>
                        <a:lnTo>
                          <a:pt x="338" y="907"/>
                        </a:lnTo>
                        <a:lnTo>
                          <a:pt x="310" y="929"/>
                        </a:lnTo>
                        <a:lnTo>
                          <a:pt x="283" y="948"/>
                        </a:lnTo>
                        <a:lnTo>
                          <a:pt x="256" y="963"/>
                        </a:lnTo>
                        <a:lnTo>
                          <a:pt x="231" y="974"/>
                        </a:lnTo>
                        <a:lnTo>
                          <a:pt x="207" y="982"/>
                        </a:lnTo>
                        <a:lnTo>
                          <a:pt x="184" y="986"/>
                        </a:lnTo>
                        <a:lnTo>
                          <a:pt x="165" y="987"/>
                        </a:lnTo>
                        <a:lnTo>
                          <a:pt x="148" y="986"/>
                        </a:lnTo>
                        <a:lnTo>
                          <a:pt x="137" y="979"/>
                        </a:lnTo>
                        <a:lnTo>
                          <a:pt x="128" y="970"/>
                        </a:lnTo>
                        <a:lnTo>
                          <a:pt x="126" y="959"/>
                        </a:lnTo>
                        <a:lnTo>
                          <a:pt x="128" y="944"/>
                        </a:lnTo>
                        <a:lnTo>
                          <a:pt x="136" y="926"/>
                        </a:lnTo>
                        <a:lnTo>
                          <a:pt x="150" y="905"/>
                        </a:lnTo>
                        <a:lnTo>
                          <a:pt x="175" y="869"/>
                        </a:lnTo>
                        <a:lnTo>
                          <a:pt x="193" y="834"/>
                        </a:lnTo>
                        <a:lnTo>
                          <a:pt x="207" y="797"/>
                        </a:lnTo>
                        <a:lnTo>
                          <a:pt x="215" y="762"/>
                        </a:lnTo>
                        <a:lnTo>
                          <a:pt x="222" y="726"/>
                        </a:lnTo>
                        <a:lnTo>
                          <a:pt x="224" y="693"/>
                        </a:lnTo>
                        <a:lnTo>
                          <a:pt x="224" y="663"/>
                        </a:lnTo>
                        <a:lnTo>
                          <a:pt x="222" y="635"/>
                        </a:lnTo>
                        <a:lnTo>
                          <a:pt x="219" y="612"/>
                        </a:lnTo>
                        <a:lnTo>
                          <a:pt x="215" y="592"/>
                        </a:lnTo>
                        <a:lnTo>
                          <a:pt x="213" y="577"/>
                        </a:lnTo>
                        <a:lnTo>
                          <a:pt x="210" y="568"/>
                        </a:lnTo>
                        <a:lnTo>
                          <a:pt x="209" y="564"/>
                        </a:lnTo>
                        <a:lnTo>
                          <a:pt x="198" y="574"/>
                        </a:lnTo>
                        <a:lnTo>
                          <a:pt x="185" y="586"/>
                        </a:lnTo>
                        <a:lnTo>
                          <a:pt x="170" y="596"/>
                        </a:lnTo>
                        <a:lnTo>
                          <a:pt x="153" y="607"/>
                        </a:lnTo>
                        <a:lnTo>
                          <a:pt x="136" y="617"/>
                        </a:lnTo>
                        <a:lnTo>
                          <a:pt x="118" y="626"/>
                        </a:lnTo>
                        <a:lnTo>
                          <a:pt x="99" y="635"/>
                        </a:lnTo>
                        <a:lnTo>
                          <a:pt x="81" y="641"/>
                        </a:lnTo>
                        <a:lnTo>
                          <a:pt x="64" y="647"/>
                        </a:lnTo>
                        <a:lnTo>
                          <a:pt x="48" y="650"/>
                        </a:lnTo>
                        <a:lnTo>
                          <a:pt x="33" y="652"/>
                        </a:lnTo>
                        <a:lnTo>
                          <a:pt x="22" y="649"/>
                        </a:lnTo>
                        <a:lnTo>
                          <a:pt x="12" y="644"/>
                        </a:lnTo>
                        <a:lnTo>
                          <a:pt x="4" y="636"/>
                        </a:lnTo>
                        <a:lnTo>
                          <a:pt x="0" y="625"/>
                        </a:lnTo>
                        <a:lnTo>
                          <a:pt x="0" y="609"/>
                        </a:lnTo>
                        <a:lnTo>
                          <a:pt x="4" y="588"/>
                        </a:lnTo>
                        <a:lnTo>
                          <a:pt x="13" y="564"/>
                        </a:lnTo>
                        <a:lnTo>
                          <a:pt x="33" y="509"/>
                        </a:lnTo>
                        <a:lnTo>
                          <a:pt x="47" y="453"/>
                        </a:lnTo>
                        <a:lnTo>
                          <a:pt x="56" y="401"/>
                        </a:lnTo>
                        <a:lnTo>
                          <a:pt x="60" y="352"/>
                        </a:lnTo>
                        <a:lnTo>
                          <a:pt x="61" y="305"/>
                        </a:lnTo>
                        <a:lnTo>
                          <a:pt x="59" y="261"/>
                        </a:lnTo>
                        <a:lnTo>
                          <a:pt x="53" y="221"/>
                        </a:lnTo>
                        <a:lnTo>
                          <a:pt x="47" y="185"/>
                        </a:lnTo>
                        <a:lnTo>
                          <a:pt x="40" y="154"/>
                        </a:lnTo>
                        <a:lnTo>
                          <a:pt x="32" y="128"/>
                        </a:lnTo>
                        <a:lnTo>
                          <a:pt x="24" y="106"/>
                        </a:lnTo>
                        <a:lnTo>
                          <a:pt x="18" y="91"/>
                        </a:lnTo>
                        <a:lnTo>
                          <a:pt x="14" y="81"/>
                        </a:lnTo>
                        <a:lnTo>
                          <a:pt x="13" y="78"/>
                        </a:lnTo>
                        <a:lnTo>
                          <a:pt x="1149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4" name="Freeform 61"/>
                  <p:cNvSpPr>
                    <a:spLocks/>
                  </p:cNvSpPr>
                  <p:nvPr/>
                </p:nvSpPr>
                <p:spPr bwMode="auto">
                  <a:xfrm>
                    <a:off x="1192" y="1821"/>
                    <a:ext cx="383" cy="430"/>
                  </a:xfrm>
                  <a:custGeom>
                    <a:avLst/>
                    <a:gdLst>
                      <a:gd name="T0" fmla="*/ 1137 w 1150"/>
                      <a:gd name="T1" fmla="*/ 78 h 1291"/>
                      <a:gd name="T2" fmla="*/ 1132 w 1150"/>
                      <a:gd name="T3" fmla="*/ 91 h 1291"/>
                      <a:gd name="T4" fmla="*/ 1118 w 1150"/>
                      <a:gd name="T5" fmla="*/ 128 h 1291"/>
                      <a:gd name="T6" fmla="*/ 1103 w 1150"/>
                      <a:gd name="T7" fmla="*/ 185 h 1291"/>
                      <a:gd name="T8" fmla="*/ 1091 w 1150"/>
                      <a:gd name="T9" fmla="*/ 261 h 1291"/>
                      <a:gd name="T10" fmla="*/ 1090 w 1150"/>
                      <a:gd name="T11" fmla="*/ 352 h 1291"/>
                      <a:gd name="T12" fmla="*/ 1103 w 1150"/>
                      <a:gd name="T13" fmla="*/ 453 h 1291"/>
                      <a:gd name="T14" fmla="*/ 1137 w 1150"/>
                      <a:gd name="T15" fmla="*/ 564 h 1291"/>
                      <a:gd name="T16" fmla="*/ 1150 w 1150"/>
                      <a:gd name="T17" fmla="*/ 609 h 1291"/>
                      <a:gd name="T18" fmla="*/ 1146 w 1150"/>
                      <a:gd name="T19" fmla="*/ 636 h 1291"/>
                      <a:gd name="T20" fmla="*/ 1128 w 1150"/>
                      <a:gd name="T21" fmla="*/ 649 h 1291"/>
                      <a:gd name="T22" fmla="*/ 1101 w 1150"/>
                      <a:gd name="T23" fmla="*/ 650 h 1291"/>
                      <a:gd name="T24" fmla="*/ 1069 w 1150"/>
                      <a:gd name="T25" fmla="*/ 641 h 1291"/>
                      <a:gd name="T26" fmla="*/ 1032 w 1150"/>
                      <a:gd name="T27" fmla="*/ 626 h 1291"/>
                      <a:gd name="T28" fmla="*/ 996 w 1150"/>
                      <a:gd name="T29" fmla="*/ 607 h 1291"/>
                      <a:gd name="T30" fmla="*/ 965 w 1150"/>
                      <a:gd name="T31" fmla="*/ 586 h 1291"/>
                      <a:gd name="T32" fmla="*/ 941 w 1150"/>
                      <a:gd name="T33" fmla="*/ 564 h 1291"/>
                      <a:gd name="T34" fmla="*/ 937 w 1150"/>
                      <a:gd name="T35" fmla="*/ 577 h 1291"/>
                      <a:gd name="T36" fmla="*/ 931 w 1150"/>
                      <a:gd name="T37" fmla="*/ 612 h 1291"/>
                      <a:gd name="T38" fmla="*/ 926 w 1150"/>
                      <a:gd name="T39" fmla="*/ 663 h 1291"/>
                      <a:gd name="T40" fmla="*/ 928 w 1150"/>
                      <a:gd name="T41" fmla="*/ 726 h 1291"/>
                      <a:gd name="T42" fmla="*/ 943 w 1150"/>
                      <a:gd name="T43" fmla="*/ 797 h 1291"/>
                      <a:gd name="T44" fmla="*/ 975 w 1150"/>
                      <a:gd name="T45" fmla="*/ 869 h 1291"/>
                      <a:gd name="T46" fmla="*/ 1014 w 1150"/>
                      <a:gd name="T47" fmla="*/ 926 h 1291"/>
                      <a:gd name="T48" fmla="*/ 1024 w 1150"/>
                      <a:gd name="T49" fmla="*/ 959 h 1291"/>
                      <a:gd name="T50" fmla="*/ 1013 w 1150"/>
                      <a:gd name="T51" fmla="*/ 979 h 1291"/>
                      <a:gd name="T52" fmla="*/ 985 w 1150"/>
                      <a:gd name="T53" fmla="*/ 987 h 1291"/>
                      <a:gd name="T54" fmla="*/ 943 w 1150"/>
                      <a:gd name="T55" fmla="*/ 982 h 1291"/>
                      <a:gd name="T56" fmla="*/ 894 w 1150"/>
                      <a:gd name="T57" fmla="*/ 963 h 1291"/>
                      <a:gd name="T58" fmla="*/ 840 w 1150"/>
                      <a:gd name="T59" fmla="*/ 929 h 1291"/>
                      <a:gd name="T60" fmla="*/ 784 w 1150"/>
                      <a:gd name="T61" fmla="*/ 882 h 1291"/>
                      <a:gd name="T62" fmla="*/ 733 w 1150"/>
                      <a:gd name="T63" fmla="*/ 819 h 1291"/>
                      <a:gd name="T64" fmla="*/ 690 w 1150"/>
                      <a:gd name="T65" fmla="*/ 741 h 1291"/>
                      <a:gd name="T66" fmla="*/ 671 w 1150"/>
                      <a:gd name="T67" fmla="*/ 701 h 1291"/>
                      <a:gd name="T68" fmla="*/ 667 w 1150"/>
                      <a:gd name="T69" fmla="*/ 730 h 1291"/>
                      <a:gd name="T70" fmla="*/ 665 w 1150"/>
                      <a:gd name="T71" fmla="*/ 783 h 1291"/>
                      <a:gd name="T72" fmla="*/ 667 w 1150"/>
                      <a:gd name="T73" fmla="*/ 854 h 1291"/>
                      <a:gd name="T74" fmla="*/ 683 w 1150"/>
                      <a:gd name="T75" fmla="*/ 936 h 1291"/>
                      <a:gd name="T76" fmla="*/ 715 w 1150"/>
                      <a:gd name="T77" fmla="*/ 1025 h 1291"/>
                      <a:gd name="T78" fmla="*/ 770 w 1150"/>
                      <a:gd name="T79" fmla="*/ 1115 h 1291"/>
                      <a:gd name="T80" fmla="*/ 823 w 1150"/>
                      <a:gd name="T81" fmla="*/ 1175 h 1291"/>
                      <a:gd name="T82" fmla="*/ 832 w 1150"/>
                      <a:gd name="T83" fmla="*/ 1208 h 1291"/>
                      <a:gd name="T84" fmla="*/ 814 w 1150"/>
                      <a:gd name="T85" fmla="*/ 1234 h 1291"/>
                      <a:gd name="T86" fmla="*/ 775 w 1150"/>
                      <a:gd name="T87" fmla="*/ 1254 h 1291"/>
                      <a:gd name="T88" fmla="*/ 718 w 1150"/>
                      <a:gd name="T89" fmla="*/ 1269 h 1291"/>
                      <a:gd name="T90" fmla="*/ 646 w 1150"/>
                      <a:gd name="T91" fmla="*/ 1279 h 1291"/>
                      <a:gd name="T92" fmla="*/ 565 w 1150"/>
                      <a:gd name="T93" fmla="*/ 1286 h 1291"/>
                      <a:gd name="T94" fmla="*/ 476 w 1150"/>
                      <a:gd name="T95" fmla="*/ 1289 h 1291"/>
                      <a:gd name="T96" fmla="*/ 385 w 1150"/>
                      <a:gd name="T97" fmla="*/ 1291 h 1291"/>
                      <a:gd name="T98" fmla="*/ 295 w 1150"/>
                      <a:gd name="T99" fmla="*/ 1289 h 1291"/>
                      <a:gd name="T100" fmla="*/ 210 w 1150"/>
                      <a:gd name="T101" fmla="*/ 1287 h 1291"/>
                      <a:gd name="T102" fmla="*/ 136 w 1150"/>
                      <a:gd name="T103" fmla="*/ 1283 h 1291"/>
                      <a:gd name="T104" fmla="*/ 74 w 1150"/>
                      <a:gd name="T105" fmla="*/ 1280 h 1291"/>
                      <a:gd name="T106" fmla="*/ 28 w 1150"/>
                      <a:gd name="T107" fmla="*/ 1278 h 1291"/>
                      <a:gd name="T108" fmla="*/ 4 w 1150"/>
                      <a:gd name="T109" fmla="*/ 1275 h 1291"/>
                      <a:gd name="T110" fmla="*/ 0 w 1150"/>
                      <a:gd name="T111" fmla="*/ 0 h 12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150" h="1291">
                        <a:moveTo>
                          <a:pt x="0" y="0"/>
                        </a:moveTo>
                        <a:lnTo>
                          <a:pt x="1137" y="78"/>
                        </a:lnTo>
                        <a:lnTo>
                          <a:pt x="1136" y="81"/>
                        </a:lnTo>
                        <a:lnTo>
                          <a:pt x="1132" y="91"/>
                        </a:lnTo>
                        <a:lnTo>
                          <a:pt x="1126" y="106"/>
                        </a:lnTo>
                        <a:lnTo>
                          <a:pt x="1118" y="128"/>
                        </a:lnTo>
                        <a:lnTo>
                          <a:pt x="1110" y="154"/>
                        </a:lnTo>
                        <a:lnTo>
                          <a:pt x="1103" y="185"/>
                        </a:lnTo>
                        <a:lnTo>
                          <a:pt x="1096" y="221"/>
                        </a:lnTo>
                        <a:lnTo>
                          <a:pt x="1091" y="261"/>
                        </a:lnTo>
                        <a:lnTo>
                          <a:pt x="1089" y="305"/>
                        </a:lnTo>
                        <a:lnTo>
                          <a:pt x="1090" y="352"/>
                        </a:lnTo>
                        <a:lnTo>
                          <a:pt x="1094" y="401"/>
                        </a:lnTo>
                        <a:lnTo>
                          <a:pt x="1103" y="453"/>
                        </a:lnTo>
                        <a:lnTo>
                          <a:pt x="1117" y="509"/>
                        </a:lnTo>
                        <a:lnTo>
                          <a:pt x="1137" y="564"/>
                        </a:lnTo>
                        <a:lnTo>
                          <a:pt x="1146" y="588"/>
                        </a:lnTo>
                        <a:lnTo>
                          <a:pt x="1150" y="609"/>
                        </a:lnTo>
                        <a:lnTo>
                          <a:pt x="1150" y="625"/>
                        </a:lnTo>
                        <a:lnTo>
                          <a:pt x="1146" y="636"/>
                        </a:lnTo>
                        <a:lnTo>
                          <a:pt x="1138" y="644"/>
                        </a:lnTo>
                        <a:lnTo>
                          <a:pt x="1128" y="649"/>
                        </a:lnTo>
                        <a:lnTo>
                          <a:pt x="1117" y="652"/>
                        </a:lnTo>
                        <a:lnTo>
                          <a:pt x="1101" y="650"/>
                        </a:lnTo>
                        <a:lnTo>
                          <a:pt x="1085" y="647"/>
                        </a:lnTo>
                        <a:lnTo>
                          <a:pt x="1069" y="641"/>
                        </a:lnTo>
                        <a:lnTo>
                          <a:pt x="1051" y="635"/>
                        </a:lnTo>
                        <a:lnTo>
                          <a:pt x="1032" y="626"/>
                        </a:lnTo>
                        <a:lnTo>
                          <a:pt x="1014" y="617"/>
                        </a:lnTo>
                        <a:lnTo>
                          <a:pt x="996" y="607"/>
                        </a:lnTo>
                        <a:lnTo>
                          <a:pt x="980" y="596"/>
                        </a:lnTo>
                        <a:lnTo>
                          <a:pt x="965" y="586"/>
                        </a:lnTo>
                        <a:lnTo>
                          <a:pt x="952" y="574"/>
                        </a:lnTo>
                        <a:lnTo>
                          <a:pt x="941" y="564"/>
                        </a:lnTo>
                        <a:lnTo>
                          <a:pt x="939" y="568"/>
                        </a:lnTo>
                        <a:lnTo>
                          <a:pt x="937" y="577"/>
                        </a:lnTo>
                        <a:lnTo>
                          <a:pt x="934" y="592"/>
                        </a:lnTo>
                        <a:lnTo>
                          <a:pt x="931" y="612"/>
                        </a:lnTo>
                        <a:lnTo>
                          <a:pt x="928" y="635"/>
                        </a:lnTo>
                        <a:lnTo>
                          <a:pt x="926" y="663"/>
                        </a:lnTo>
                        <a:lnTo>
                          <a:pt x="926" y="693"/>
                        </a:lnTo>
                        <a:lnTo>
                          <a:pt x="928" y="726"/>
                        </a:lnTo>
                        <a:lnTo>
                          <a:pt x="934" y="762"/>
                        </a:lnTo>
                        <a:lnTo>
                          <a:pt x="943" y="797"/>
                        </a:lnTo>
                        <a:lnTo>
                          <a:pt x="957" y="834"/>
                        </a:lnTo>
                        <a:lnTo>
                          <a:pt x="975" y="869"/>
                        </a:lnTo>
                        <a:lnTo>
                          <a:pt x="1000" y="905"/>
                        </a:lnTo>
                        <a:lnTo>
                          <a:pt x="1014" y="926"/>
                        </a:lnTo>
                        <a:lnTo>
                          <a:pt x="1022" y="944"/>
                        </a:lnTo>
                        <a:lnTo>
                          <a:pt x="1024" y="959"/>
                        </a:lnTo>
                        <a:lnTo>
                          <a:pt x="1022" y="970"/>
                        </a:lnTo>
                        <a:lnTo>
                          <a:pt x="1013" y="979"/>
                        </a:lnTo>
                        <a:lnTo>
                          <a:pt x="1002" y="986"/>
                        </a:lnTo>
                        <a:lnTo>
                          <a:pt x="985" y="987"/>
                        </a:lnTo>
                        <a:lnTo>
                          <a:pt x="966" y="986"/>
                        </a:lnTo>
                        <a:lnTo>
                          <a:pt x="943" y="982"/>
                        </a:lnTo>
                        <a:lnTo>
                          <a:pt x="919" y="974"/>
                        </a:lnTo>
                        <a:lnTo>
                          <a:pt x="894" y="963"/>
                        </a:lnTo>
                        <a:lnTo>
                          <a:pt x="867" y="948"/>
                        </a:lnTo>
                        <a:lnTo>
                          <a:pt x="840" y="929"/>
                        </a:lnTo>
                        <a:lnTo>
                          <a:pt x="812" y="907"/>
                        </a:lnTo>
                        <a:lnTo>
                          <a:pt x="784" y="882"/>
                        </a:lnTo>
                        <a:lnTo>
                          <a:pt x="757" y="852"/>
                        </a:lnTo>
                        <a:lnTo>
                          <a:pt x="733" y="819"/>
                        </a:lnTo>
                        <a:lnTo>
                          <a:pt x="710" y="782"/>
                        </a:lnTo>
                        <a:lnTo>
                          <a:pt x="690" y="741"/>
                        </a:lnTo>
                        <a:lnTo>
                          <a:pt x="672" y="697"/>
                        </a:lnTo>
                        <a:lnTo>
                          <a:pt x="671" y="701"/>
                        </a:lnTo>
                        <a:lnTo>
                          <a:pt x="670" y="712"/>
                        </a:lnTo>
                        <a:lnTo>
                          <a:pt x="667" y="730"/>
                        </a:lnTo>
                        <a:lnTo>
                          <a:pt x="665" y="754"/>
                        </a:lnTo>
                        <a:lnTo>
                          <a:pt x="665" y="783"/>
                        </a:lnTo>
                        <a:lnTo>
                          <a:pt x="665" y="816"/>
                        </a:lnTo>
                        <a:lnTo>
                          <a:pt x="667" y="854"/>
                        </a:lnTo>
                        <a:lnTo>
                          <a:pt x="674" y="895"/>
                        </a:lnTo>
                        <a:lnTo>
                          <a:pt x="683" y="936"/>
                        </a:lnTo>
                        <a:lnTo>
                          <a:pt x="696" y="981"/>
                        </a:lnTo>
                        <a:lnTo>
                          <a:pt x="715" y="1025"/>
                        </a:lnTo>
                        <a:lnTo>
                          <a:pt x="740" y="1070"/>
                        </a:lnTo>
                        <a:lnTo>
                          <a:pt x="770" y="1115"/>
                        </a:lnTo>
                        <a:lnTo>
                          <a:pt x="807" y="1156"/>
                        </a:lnTo>
                        <a:lnTo>
                          <a:pt x="823" y="1175"/>
                        </a:lnTo>
                        <a:lnTo>
                          <a:pt x="831" y="1192"/>
                        </a:lnTo>
                        <a:lnTo>
                          <a:pt x="832" y="1208"/>
                        </a:lnTo>
                        <a:lnTo>
                          <a:pt x="826" y="1221"/>
                        </a:lnTo>
                        <a:lnTo>
                          <a:pt x="814" y="1234"/>
                        </a:lnTo>
                        <a:lnTo>
                          <a:pt x="798" y="1244"/>
                        </a:lnTo>
                        <a:lnTo>
                          <a:pt x="775" y="1254"/>
                        </a:lnTo>
                        <a:lnTo>
                          <a:pt x="748" y="1262"/>
                        </a:lnTo>
                        <a:lnTo>
                          <a:pt x="718" y="1269"/>
                        </a:lnTo>
                        <a:lnTo>
                          <a:pt x="684" y="1274"/>
                        </a:lnTo>
                        <a:lnTo>
                          <a:pt x="646" y="1279"/>
                        </a:lnTo>
                        <a:lnTo>
                          <a:pt x="607" y="1283"/>
                        </a:lnTo>
                        <a:lnTo>
                          <a:pt x="565" y="1286"/>
                        </a:lnTo>
                        <a:lnTo>
                          <a:pt x="521" y="1288"/>
                        </a:lnTo>
                        <a:lnTo>
                          <a:pt x="476" y="1289"/>
                        </a:lnTo>
                        <a:lnTo>
                          <a:pt x="431" y="1291"/>
                        </a:lnTo>
                        <a:lnTo>
                          <a:pt x="385" y="1291"/>
                        </a:lnTo>
                        <a:lnTo>
                          <a:pt x="340" y="1289"/>
                        </a:lnTo>
                        <a:lnTo>
                          <a:pt x="295" y="1289"/>
                        </a:lnTo>
                        <a:lnTo>
                          <a:pt x="252" y="1288"/>
                        </a:lnTo>
                        <a:lnTo>
                          <a:pt x="210" y="1287"/>
                        </a:lnTo>
                        <a:lnTo>
                          <a:pt x="173" y="1286"/>
                        </a:lnTo>
                        <a:lnTo>
                          <a:pt x="136" y="1283"/>
                        </a:lnTo>
                        <a:lnTo>
                          <a:pt x="103" y="1282"/>
                        </a:lnTo>
                        <a:lnTo>
                          <a:pt x="74" y="1280"/>
                        </a:lnTo>
                        <a:lnTo>
                          <a:pt x="48" y="1279"/>
                        </a:lnTo>
                        <a:lnTo>
                          <a:pt x="28" y="1278"/>
                        </a:lnTo>
                        <a:lnTo>
                          <a:pt x="13" y="1277"/>
                        </a:lnTo>
                        <a:lnTo>
                          <a:pt x="4" y="1275"/>
                        </a:lnTo>
                        <a:lnTo>
                          <a:pt x="0" y="127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43C2A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098" y="2020"/>
                    <a:ext cx="188" cy="211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6" name="Freeform 63"/>
                  <p:cNvSpPr>
                    <a:spLocks/>
                  </p:cNvSpPr>
                  <p:nvPr/>
                </p:nvSpPr>
                <p:spPr bwMode="auto">
                  <a:xfrm>
                    <a:off x="1098" y="2020"/>
                    <a:ext cx="188" cy="66"/>
                  </a:xfrm>
                  <a:custGeom>
                    <a:avLst/>
                    <a:gdLst>
                      <a:gd name="T0" fmla="*/ 0 w 565"/>
                      <a:gd name="T1" fmla="*/ 0 h 197"/>
                      <a:gd name="T2" fmla="*/ 565 w 565"/>
                      <a:gd name="T3" fmla="*/ 0 h 197"/>
                      <a:gd name="T4" fmla="*/ 565 w 565"/>
                      <a:gd name="T5" fmla="*/ 191 h 197"/>
                      <a:gd name="T6" fmla="*/ 504 w 565"/>
                      <a:gd name="T7" fmla="*/ 197 h 197"/>
                      <a:gd name="T8" fmla="*/ 447 w 565"/>
                      <a:gd name="T9" fmla="*/ 197 h 197"/>
                      <a:gd name="T10" fmla="*/ 391 w 565"/>
                      <a:gd name="T11" fmla="*/ 194 h 197"/>
                      <a:gd name="T12" fmla="*/ 338 w 565"/>
                      <a:gd name="T13" fmla="*/ 188 h 197"/>
                      <a:gd name="T14" fmla="*/ 289 w 565"/>
                      <a:gd name="T15" fmla="*/ 180 h 197"/>
                      <a:gd name="T16" fmla="*/ 242 w 565"/>
                      <a:gd name="T17" fmla="*/ 170 h 197"/>
                      <a:gd name="T18" fmla="*/ 199 w 565"/>
                      <a:gd name="T19" fmla="*/ 159 h 197"/>
                      <a:gd name="T20" fmla="*/ 160 w 565"/>
                      <a:gd name="T21" fmla="*/ 147 h 197"/>
                      <a:gd name="T22" fmla="*/ 124 w 565"/>
                      <a:gd name="T23" fmla="*/ 133 h 197"/>
                      <a:gd name="T24" fmla="*/ 93 w 565"/>
                      <a:gd name="T25" fmla="*/ 122 h 197"/>
                      <a:gd name="T26" fmla="*/ 65 w 565"/>
                      <a:gd name="T27" fmla="*/ 109 h 197"/>
                      <a:gd name="T28" fmla="*/ 42 w 565"/>
                      <a:gd name="T29" fmla="*/ 98 h 197"/>
                      <a:gd name="T30" fmla="*/ 24 w 565"/>
                      <a:gd name="T31" fmla="*/ 89 h 197"/>
                      <a:gd name="T32" fmla="*/ 12 w 565"/>
                      <a:gd name="T33" fmla="*/ 81 h 197"/>
                      <a:gd name="T34" fmla="*/ 3 w 565"/>
                      <a:gd name="T35" fmla="*/ 78 h 197"/>
                      <a:gd name="T36" fmla="*/ 0 w 565"/>
                      <a:gd name="T37" fmla="*/ 75 h 197"/>
                      <a:gd name="T38" fmla="*/ 0 w 565"/>
                      <a:gd name="T39" fmla="*/ 0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65" h="197">
                        <a:moveTo>
                          <a:pt x="0" y="0"/>
                        </a:moveTo>
                        <a:lnTo>
                          <a:pt x="565" y="0"/>
                        </a:lnTo>
                        <a:lnTo>
                          <a:pt x="565" y="191"/>
                        </a:lnTo>
                        <a:lnTo>
                          <a:pt x="504" y="197"/>
                        </a:lnTo>
                        <a:lnTo>
                          <a:pt x="447" y="197"/>
                        </a:lnTo>
                        <a:lnTo>
                          <a:pt x="391" y="194"/>
                        </a:lnTo>
                        <a:lnTo>
                          <a:pt x="338" y="188"/>
                        </a:lnTo>
                        <a:lnTo>
                          <a:pt x="289" y="180"/>
                        </a:lnTo>
                        <a:lnTo>
                          <a:pt x="242" y="170"/>
                        </a:lnTo>
                        <a:lnTo>
                          <a:pt x="199" y="159"/>
                        </a:lnTo>
                        <a:lnTo>
                          <a:pt x="160" y="147"/>
                        </a:lnTo>
                        <a:lnTo>
                          <a:pt x="124" y="133"/>
                        </a:lnTo>
                        <a:lnTo>
                          <a:pt x="93" y="122"/>
                        </a:lnTo>
                        <a:lnTo>
                          <a:pt x="65" y="109"/>
                        </a:lnTo>
                        <a:lnTo>
                          <a:pt x="42" y="98"/>
                        </a:lnTo>
                        <a:lnTo>
                          <a:pt x="24" y="89"/>
                        </a:lnTo>
                        <a:lnTo>
                          <a:pt x="12" y="81"/>
                        </a:lnTo>
                        <a:lnTo>
                          <a:pt x="3" y="78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7" name="Freeform 64"/>
                  <p:cNvSpPr>
                    <a:spLocks/>
                  </p:cNvSpPr>
                  <p:nvPr/>
                </p:nvSpPr>
                <p:spPr bwMode="auto">
                  <a:xfrm>
                    <a:off x="734" y="1589"/>
                    <a:ext cx="184" cy="209"/>
                  </a:xfrm>
                  <a:custGeom>
                    <a:avLst/>
                    <a:gdLst>
                      <a:gd name="T0" fmla="*/ 276 w 552"/>
                      <a:gd name="T1" fmla="*/ 0 h 628"/>
                      <a:gd name="T2" fmla="*/ 317 w 552"/>
                      <a:gd name="T3" fmla="*/ 3 h 628"/>
                      <a:gd name="T4" fmla="*/ 356 w 552"/>
                      <a:gd name="T5" fmla="*/ 13 h 628"/>
                      <a:gd name="T6" fmla="*/ 393 w 552"/>
                      <a:gd name="T7" fmla="*/ 29 h 628"/>
                      <a:gd name="T8" fmla="*/ 426 w 552"/>
                      <a:gd name="T9" fmla="*/ 51 h 628"/>
                      <a:gd name="T10" fmla="*/ 457 w 552"/>
                      <a:gd name="T11" fmla="*/ 76 h 628"/>
                      <a:gd name="T12" fmla="*/ 484 w 552"/>
                      <a:gd name="T13" fmla="*/ 108 h 628"/>
                      <a:gd name="T14" fmla="*/ 507 w 552"/>
                      <a:gd name="T15" fmla="*/ 143 h 628"/>
                      <a:gd name="T16" fmla="*/ 526 w 552"/>
                      <a:gd name="T17" fmla="*/ 181 h 628"/>
                      <a:gd name="T18" fmla="*/ 540 w 552"/>
                      <a:gd name="T19" fmla="*/ 223 h 628"/>
                      <a:gd name="T20" fmla="*/ 548 w 552"/>
                      <a:gd name="T21" fmla="*/ 267 h 628"/>
                      <a:gd name="T22" fmla="*/ 552 w 552"/>
                      <a:gd name="T23" fmla="*/ 314 h 628"/>
                      <a:gd name="T24" fmla="*/ 548 w 552"/>
                      <a:gd name="T25" fmla="*/ 361 h 628"/>
                      <a:gd name="T26" fmla="*/ 540 w 552"/>
                      <a:gd name="T27" fmla="*/ 405 h 628"/>
                      <a:gd name="T28" fmla="*/ 526 w 552"/>
                      <a:gd name="T29" fmla="*/ 447 h 628"/>
                      <a:gd name="T30" fmla="*/ 507 w 552"/>
                      <a:gd name="T31" fmla="*/ 485 h 628"/>
                      <a:gd name="T32" fmla="*/ 484 w 552"/>
                      <a:gd name="T33" fmla="*/ 520 h 628"/>
                      <a:gd name="T34" fmla="*/ 457 w 552"/>
                      <a:gd name="T35" fmla="*/ 551 h 628"/>
                      <a:gd name="T36" fmla="*/ 426 w 552"/>
                      <a:gd name="T37" fmla="*/ 577 h 628"/>
                      <a:gd name="T38" fmla="*/ 393 w 552"/>
                      <a:gd name="T39" fmla="*/ 599 h 628"/>
                      <a:gd name="T40" fmla="*/ 356 w 552"/>
                      <a:gd name="T41" fmla="*/ 615 h 628"/>
                      <a:gd name="T42" fmla="*/ 317 w 552"/>
                      <a:gd name="T43" fmla="*/ 624 h 628"/>
                      <a:gd name="T44" fmla="*/ 276 w 552"/>
                      <a:gd name="T45" fmla="*/ 628 h 628"/>
                      <a:gd name="T46" fmla="*/ 236 w 552"/>
                      <a:gd name="T47" fmla="*/ 624 h 628"/>
                      <a:gd name="T48" fmla="*/ 197 w 552"/>
                      <a:gd name="T49" fmla="*/ 615 h 628"/>
                      <a:gd name="T50" fmla="*/ 160 w 552"/>
                      <a:gd name="T51" fmla="*/ 599 h 628"/>
                      <a:gd name="T52" fmla="*/ 126 w 552"/>
                      <a:gd name="T53" fmla="*/ 577 h 628"/>
                      <a:gd name="T54" fmla="*/ 95 w 552"/>
                      <a:gd name="T55" fmla="*/ 551 h 628"/>
                      <a:gd name="T56" fmla="*/ 69 w 552"/>
                      <a:gd name="T57" fmla="*/ 520 h 628"/>
                      <a:gd name="T58" fmla="*/ 45 w 552"/>
                      <a:gd name="T59" fmla="*/ 485 h 628"/>
                      <a:gd name="T60" fmla="*/ 26 w 552"/>
                      <a:gd name="T61" fmla="*/ 447 h 628"/>
                      <a:gd name="T62" fmla="*/ 12 w 552"/>
                      <a:gd name="T63" fmla="*/ 405 h 628"/>
                      <a:gd name="T64" fmla="*/ 4 w 552"/>
                      <a:gd name="T65" fmla="*/ 361 h 628"/>
                      <a:gd name="T66" fmla="*/ 0 w 552"/>
                      <a:gd name="T67" fmla="*/ 314 h 628"/>
                      <a:gd name="T68" fmla="*/ 4 w 552"/>
                      <a:gd name="T69" fmla="*/ 267 h 628"/>
                      <a:gd name="T70" fmla="*/ 12 w 552"/>
                      <a:gd name="T71" fmla="*/ 223 h 628"/>
                      <a:gd name="T72" fmla="*/ 26 w 552"/>
                      <a:gd name="T73" fmla="*/ 181 h 628"/>
                      <a:gd name="T74" fmla="*/ 45 w 552"/>
                      <a:gd name="T75" fmla="*/ 143 h 628"/>
                      <a:gd name="T76" fmla="*/ 69 w 552"/>
                      <a:gd name="T77" fmla="*/ 108 h 628"/>
                      <a:gd name="T78" fmla="*/ 95 w 552"/>
                      <a:gd name="T79" fmla="*/ 76 h 628"/>
                      <a:gd name="T80" fmla="*/ 126 w 552"/>
                      <a:gd name="T81" fmla="*/ 51 h 628"/>
                      <a:gd name="T82" fmla="*/ 160 w 552"/>
                      <a:gd name="T83" fmla="*/ 29 h 628"/>
                      <a:gd name="T84" fmla="*/ 197 w 552"/>
                      <a:gd name="T85" fmla="*/ 13 h 628"/>
                      <a:gd name="T86" fmla="*/ 236 w 552"/>
                      <a:gd name="T87" fmla="*/ 3 h 628"/>
                      <a:gd name="T88" fmla="*/ 276 w 552"/>
                      <a:gd name="T89" fmla="*/ 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52" h="628">
                        <a:moveTo>
                          <a:pt x="276" y="0"/>
                        </a:moveTo>
                        <a:lnTo>
                          <a:pt x="317" y="3"/>
                        </a:lnTo>
                        <a:lnTo>
                          <a:pt x="356" y="13"/>
                        </a:lnTo>
                        <a:lnTo>
                          <a:pt x="393" y="29"/>
                        </a:lnTo>
                        <a:lnTo>
                          <a:pt x="426" y="51"/>
                        </a:lnTo>
                        <a:lnTo>
                          <a:pt x="457" y="76"/>
                        </a:lnTo>
                        <a:lnTo>
                          <a:pt x="484" y="108"/>
                        </a:lnTo>
                        <a:lnTo>
                          <a:pt x="507" y="143"/>
                        </a:lnTo>
                        <a:lnTo>
                          <a:pt x="526" y="181"/>
                        </a:lnTo>
                        <a:lnTo>
                          <a:pt x="540" y="223"/>
                        </a:lnTo>
                        <a:lnTo>
                          <a:pt x="548" y="267"/>
                        </a:lnTo>
                        <a:lnTo>
                          <a:pt x="552" y="314"/>
                        </a:lnTo>
                        <a:lnTo>
                          <a:pt x="548" y="361"/>
                        </a:lnTo>
                        <a:lnTo>
                          <a:pt x="540" y="405"/>
                        </a:lnTo>
                        <a:lnTo>
                          <a:pt x="526" y="447"/>
                        </a:lnTo>
                        <a:lnTo>
                          <a:pt x="507" y="485"/>
                        </a:lnTo>
                        <a:lnTo>
                          <a:pt x="484" y="520"/>
                        </a:lnTo>
                        <a:lnTo>
                          <a:pt x="457" y="551"/>
                        </a:lnTo>
                        <a:lnTo>
                          <a:pt x="426" y="577"/>
                        </a:lnTo>
                        <a:lnTo>
                          <a:pt x="393" y="599"/>
                        </a:lnTo>
                        <a:lnTo>
                          <a:pt x="356" y="615"/>
                        </a:lnTo>
                        <a:lnTo>
                          <a:pt x="317" y="624"/>
                        </a:lnTo>
                        <a:lnTo>
                          <a:pt x="276" y="628"/>
                        </a:lnTo>
                        <a:lnTo>
                          <a:pt x="236" y="624"/>
                        </a:lnTo>
                        <a:lnTo>
                          <a:pt x="197" y="615"/>
                        </a:lnTo>
                        <a:lnTo>
                          <a:pt x="160" y="599"/>
                        </a:lnTo>
                        <a:lnTo>
                          <a:pt x="126" y="577"/>
                        </a:lnTo>
                        <a:lnTo>
                          <a:pt x="95" y="551"/>
                        </a:lnTo>
                        <a:lnTo>
                          <a:pt x="69" y="520"/>
                        </a:lnTo>
                        <a:lnTo>
                          <a:pt x="45" y="485"/>
                        </a:lnTo>
                        <a:lnTo>
                          <a:pt x="26" y="447"/>
                        </a:lnTo>
                        <a:lnTo>
                          <a:pt x="12" y="405"/>
                        </a:lnTo>
                        <a:lnTo>
                          <a:pt x="4" y="361"/>
                        </a:lnTo>
                        <a:lnTo>
                          <a:pt x="0" y="314"/>
                        </a:lnTo>
                        <a:lnTo>
                          <a:pt x="4" y="267"/>
                        </a:lnTo>
                        <a:lnTo>
                          <a:pt x="12" y="223"/>
                        </a:lnTo>
                        <a:lnTo>
                          <a:pt x="26" y="181"/>
                        </a:lnTo>
                        <a:lnTo>
                          <a:pt x="45" y="143"/>
                        </a:lnTo>
                        <a:lnTo>
                          <a:pt x="69" y="108"/>
                        </a:lnTo>
                        <a:lnTo>
                          <a:pt x="95" y="76"/>
                        </a:lnTo>
                        <a:lnTo>
                          <a:pt x="126" y="51"/>
                        </a:lnTo>
                        <a:lnTo>
                          <a:pt x="160" y="29"/>
                        </a:lnTo>
                        <a:lnTo>
                          <a:pt x="197" y="13"/>
                        </a:lnTo>
                        <a:lnTo>
                          <a:pt x="236" y="3"/>
                        </a:lnTo>
                        <a:lnTo>
                          <a:pt x="276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Freeform 65"/>
                  <p:cNvSpPr>
                    <a:spLocks/>
                  </p:cNvSpPr>
                  <p:nvPr/>
                </p:nvSpPr>
                <p:spPr bwMode="auto">
                  <a:xfrm>
                    <a:off x="1465" y="1589"/>
                    <a:ext cx="184" cy="209"/>
                  </a:xfrm>
                  <a:custGeom>
                    <a:avLst/>
                    <a:gdLst>
                      <a:gd name="T0" fmla="*/ 275 w 551"/>
                      <a:gd name="T1" fmla="*/ 0 h 628"/>
                      <a:gd name="T2" fmla="*/ 316 w 551"/>
                      <a:gd name="T3" fmla="*/ 3 h 628"/>
                      <a:gd name="T4" fmla="*/ 355 w 551"/>
                      <a:gd name="T5" fmla="*/ 13 h 628"/>
                      <a:gd name="T6" fmla="*/ 392 w 551"/>
                      <a:gd name="T7" fmla="*/ 29 h 628"/>
                      <a:gd name="T8" fmla="*/ 426 w 551"/>
                      <a:gd name="T9" fmla="*/ 51 h 628"/>
                      <a:gd name="T10" fmla="*/ 456 w 551"/>
                      <a:gd name="T11" fmla="*/ 76 h 628"/>
                      <a:gd name="T12" fmla="*/ 483 w 551"/>
                      <a:gd name="T13" fmla="*/ 108 h 628"/>
                      <a:gd name="T14" fmla="*/ 507 w 551"/>
                      <a:gd name="T15" fmla="*/ 143 h 628"/>
                      <a:gd name="T16" fmla="*/ 525 w 551"/>
                      <a:gd name="T17" fmla="*/ 181 h 628"/>
                      <a:gd name="T18" fmla="*/ 539 w 551"/>
                      <a:gd name="T19" fmla="*/ 223 h 628"/>
                      <a:gd name="T20" fmla="*/ 548 w 551"/>
                      <a:gd name="T21" fmla="*/ 267 h 628"/>
                      <a:gd name="T22" fmla="*/ 551 w 551"/>
                      <a:gd name="T23" fmla="*/ 314 h 628"/>
                      <a:gd name="T24" fmla="*/ 548 w 551"/>
                      <a:gd name="T25" fmla="*/ 361 h 628"/>
                      <a:gd name="T26" fmla="*/ 539 w 551"/>
                      <a:gd name="T27" fmla="*/ 405 h 628"/>
                      <a:gd name="T28" fmla="*/ 525 w 551"/>
                      <a:gd name="T29" fmla="*/ 447 h 628"/>
                      <a:gd name="T30" fmla="*/ 507 w 551"/>
                      <a:gd name="T31" fmla="*/ 485 h 628"/>
                      <a:gd name="T32" fmla="*/ 483 w 551"/>
                      <a:gd name="T33" fmla="*/ 520 h 628"/>
                      <a:gd name="T34" fmla="*/ 456 w 551"/>
                      <a:gd name="T35" fmla="*/ 551 h 628"/>
                      <a:gd name="T36" fmla="*/ 426 w 551"/>
                      <a:gd name="T37" fmla="*/ 577 h 628"/>
                      <a:gd name="T38" fmla="*/ 392 w 551"/>
                      <a:gd name="T39" fmla="*/ 599 h 628"/>
                      <a:gd name="T40" fmla="*/ 355 w 551"/>
                      <a:gd name="T41" fmla="*/ 615 h 628"/>
                      <a:gd name="T42" fmla="*/ 316 w 551"/>
                      <a:gd name="T43" fmla="*/ 624 h 628"/>
                      <a:gd name="T44" fmla="*/ 275 w 551"/>
                      <a:gd name="T45" fmla="*/ 628 h 628"/>
                      <a:gd name="T46" fmla="*/ 235 w 551"/>
                      <a:gd name="T47" fmla="*/ 624 h 628"/>
                      <a:gd name="T48" fmla="*/ 196 w 551"/>
                      <a:gd name="T49" fmla="*/ 615 h 628"/>
                      <a:gd name="T50" fmla="*/ 159 w 551"/>
                      <a:gd name="T51" fmla="*/ 599 h 628"/>
                      <a:gd name="T52" fmla="*/ 126 w 551"/>
                      <a:gd name="T53" fmla="*/ 577 h 628"/>
                      <a:gd name="T54" fmla="*/ 94 w 551"/>
                      <a:gd name="T55" fmla="*/ 551 h 628"/>
                      <a:gd name="T56" fmla="*/ 68 w 551"/>
                      <a:gd name="T57" fmla="*/ 520 h 628"/>
                      <a:gd name="T58" fmla="*/ 44 w 551"/>
                      <a:gd name="T59" fmla="*/ 485 h 628"/>
                      <a:gd name="T60" fmla="*/ 26 w 551"/>
                      <a:gd name="T61" fmla="*/ 447 h 628"/>
                      <a:gd name="T62" fmla="*/ 12 w 551"/>
                      <a:gd name="T63" fmla="*/ 405 h 628"/>
                      <a:gd name="T64" fmla="*/ 3 w 551"/>
                      <a:gd name="T65" fmla="*/ 361 h 628"/>
                      <a:gd name="T66" fmla="*/ 0 w 551"/>
                      <a:gd name="T67" fmla="*/ 314 h 628"/>
                      <a:gd name="T68" fmla="*/ 3 w 551"/>
                      <a:gd name="T69" fmla="*/ 267 h 628"/>
                      <a:gd name="T70" fmla="*/ 12 w 551"/>
                      <a:gd name="T71" fmla="*/ 223 h 628"/>
                      <a:gd name="T72" fmla="*/ 26 w 551"/>
                      <a:gd name="T73" fmla="*/ 181 h 628"/>
                      <a:gd name="T74" fmla="*/ 44 w 551"/>
                      <a:gd name="T75" fmla="*/ 143 h 628"/>
                      <a:gd name="T76" fmla="*/ 68 w 551"/>
                      <a:gd name="T77" fmla="*/ 108 h 628"/>
                      <a:gd name="T78" fmla="*/ 94 w 551"/>
                      <a:gd name="T79" fmla="*/ 76 h 628"/>
                      <a:gd name="T80" fmla="*/ 126 w 551"/>
                      <a:gd name="T81" fmla="*/ 51 h 628"/>
                      <a:gd name="T82" fmla="*/ 159 w 551"/>
                      <a:gd name="T83" fmla="*/ 29 h 628"/>
                      <a:gd name="T84" fmla="*/ 196 w 551"/>
                      <a:gd name="T85" fmla="*/ 13 h 628"/>
                      <a:gd name="T86" fmla="*/ 235 w 551"/>
                      <a:gd name="T87" fmla="*/ 3 h 628"/>
                      <a:gd name="T88" fmla="*/ 275 w 551"/>
                      <a:gd name="T89" fmla="*/ 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51" h="628">
                        <a:moveTo>
                          <a:pt x="275" y="0"/>
                        </a:moveTo>
                        <a:lnTo>
                          <a:pt x="316" y="3"/>
                        </a:lnTo>
                        <a:lnTo>
                          <a:pt x="355" y="13"/>
                        </a:lnTo>
                        <a:lnTo>
                          <a:pt x="392" y="29"/>
                        </a:lnTo>
                        <a:lnTo>
                          <a:pt x="426" y="51"/>
                        </a:lnTo>
                        <a:lnTo>
                          <a:pt x="456" y="76"/>
                        </a:lnTo>
                        <a:lnTo>
                          <a:pt x="483" y="108"/>
                        </a:lnTo>
                        <a:lnTo>
                          <a:pt x="507" y="143"/>
                        </a:lnTo>
                        <a:lnTo>
                          <a:pt x="525" y="181"/>
                        </a:lnTo>
                        <a:lnTo>
                          <a:pt x="539" y="223"/>
                        </a:lnTo>
                        <a:lnTo>
                          <a:pt x="548" y="267"/>
                        </a:lnTo>
                        <a:lnTo>
                          <a:pt x="551" y="314"/>
                        </a:lnTo>
                        <a:lnTo>
                          <a:pt x="548" y="361"/>
                        </a:lnTo>
                        <a:lnTo>
                          <a:pt x="539" y="405"/>
                        </a:lnTo>
                        <a:lnTo>
                          <a:pt x="525" y="447"/>
                        </a:lnTo>
                        <a:lnTo>
                          <a:pt x="507" y="485"/>
                        </a:lnTo>
                        <a:lnTo>
                          <a:pt x="483" y="520"/>
                        </a:lnTo>
                        <a:lnTo>
                          <a:pt x="456" y="551"/>
                        </a:lnTo>
                        <a:lnTo>
                          <a:pt x="426" y="577"/>
                        </a:lnTo>
                        <a:lnTo>
                          <a:pt x="392" y="599"/>
                        </a:lnTo>
                        <a:lnTo>
                          <a:pt x="355" y="615"/>
                        </a:lnTo>
                        <a:lnTo>
                          <a:pt x="316" y="624"/>
                        </a:lnTo>
                        <a:lnTo>
                          <a:pt x="275" y="628"/>
                        </a:lnTo>
                        <a:lnTo>
                          <a:pt x="235" y="624"/>
                        </a:lnTo>
                        <a:lnTo>
                          <a:pt x="196" y="615"/>
                        </a:lnTo>
                        <a:lnTo>
                          <a:pt x="159" y="599"/>
                        </a:lnTo>
                        <a:lnTo>
                          <a:pt x="126" y="577"/>
                        </a:lnTo>
                        <a:lnTo>
                          <a:pt x="94" y="551"/>
                        </a:lnTo>
                        <a:lnTo>
                          <a:pt x="68" y="520"/>
                        </a:lnTo>
                        <a:lnTo>
                          <a:pt x="44" y="485"/>
                        </a:lnTo>
                        <a:lnTo>
                          <a:pt x="26" y="447"/>
                        </a:lnTo>
                        <a:lnTo>
                          <a:pt x="12" y="405"/>
                        </a:lnTo>
                        <a:lnTo>
                          <a:pt x="3" y="361"/>
                        </a:lnTo>
                        <a:lnTo>
                          <a:pt x="0" y="314"/>
                        </a:lnTo>
                        <a:lnTo>
                          <a:pt x="3" y="267"/>
                        </a:lnTo>
                        <a:lnTo>
                          <a:pt x="12" y="223"/>
                        </a:lnTo>
                        <a:lnTo>
                          <a:pt x="26" y="181"/>
                        </a:lnTo>
                        <a:lnTo>
                          <a:pt x="44" y="143"/>
                        </a:lnTo>
                        <a:lnTo>
                          <a:pt x="68" y="108"/>
                        </a:lnTo>
                        <a:lnTo>
                          <a:pt x="94" y="76"/>
                        </a:lnTo>
                        <a:lnTo>
                          <a:pt x="126" y="51"/>
                        </a:lnTo>
                        <a:lnTo>
                          <a:pt x="159" y="29"/>
                        </a:lnTo>
                        <a:lnTo>
                          <a:pt x="196" y="13"/>
                        </a:lnTo>
                        <a:lnTo>
                          <a:pt x="235" y="3"/>
                        </a:lnTo>
                        <a:lnTo>
                          <a:pt x="275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9" name="Freeform 66"/>
                  <p:cNvSpPr>
                    <a:spLocks/>
                  </p:cNvSpPr>
                  <p:nvPr/>
                </p:nvSpPr>
                <p:spPr bwMode="auto">
                  <a:xfrm>
                    <a:off x="826" y="1226"/>
                    <a:ext cx="731" cy="828"/>
                  </a:xfrm>
                  <a:custGeom>
                    <a:avLst/>
                    <a:gdLst>
                      <a:gd name="T0" fmla="*/ 1196 w 2192"/>
                      <a:gd name="T1" fmla="*/ 2 h 2484"/>
                      <a:gd name="T2" fmla="*/ 1382 w 2192"/>
                      <a:gd name="T3" fmla="*/ 19 h 2484"/>
                      <a:gd name="T4" fmla="*/ 1548 w 2192"/>
                      <a:gd name="T5" fmla="*/ 50 h 2484"/>
                      <a:gd name="T6" fmla="*/ 1694 w 2192"/>
                      <a:gd name="T7" fmla="*/ 96 h 2484"/>
                      <a:gd name="T8" fmla="*/ 1820 w 2192"/>
                      <a:gd name="T9" fmla="*/ 155 h 2484"/>
                      <a:gd name="T10" fmla="*/ 1928 w 2192"/>
                      <a:gd name="T11" fmla="*/ 228 h 2484"/>
                      <a:gd name="T12" fmla="*/ 2017 w 2192"/>
                      <a:gd name="T13" fmla="*/ 311 h 2484"/>
                      <a:gd name="T14" fmla="*/ 2086 w 2192"/>
                      <a:gd name="T15" fmla="*/ 405 h 2484"/>
                      <a:gd name="T16" fmla="*/ 2138 w 2192"/>
                      <a:gd name="T17" fmla="*/ 507 h 2484"/>
                      <a:gd name="T18" fmla="*/ 2172 w 2192"/>
                      <a:gd name="T19" fmla="*/ 620 h 2484"/>
                      <a:gd name="T20" fmla="*/ 2190 w 2192"/>
                      <a:gd name="T21" fmla="*/ 739 h 2484"/>
                      <a:gd name="T22" fmla="*/ 2191 w 2192"/>
                      <a:gd name="T23" fmla="*/ 839 h 2484"/>
                      <a:gd name="T24" fmla="*/ 2192 w 2192"/>
                      <a:gd name="T25" fmla="*/ 921 h 2484"/>
                      <a:gd name="T26" fmla="*/ 2192 w 2192"/>
                      <a:gd name="T27" fmla="*/ 1012 h 2484"/>
                      <a:gd name="T28" fmla="*/ 2191 w 2192"/>
                      <a:gd name="T29" fmla="*/ 1112 h 2484"/>
                      <a:gd name="T30" fmla="*/ 2187 w 2192"/>
                      <a:gd name="T31" fmla="*/ 1218 h 2484"/>
                      <a:gd name="T32" fmla="*/ 2180 w 2192"/>
                      <a:gd name="T33" fmla="*/ 1330 h 2484"/>
                      <a:gd name="T34" fmla="*/ 2168 w 2192"/>
                      <a:gd name="T35" fmla="*/ 1444 h 2484"/>
                      <a:gd name="T36" fmla="*/ 2151 w 2192"/>
                      <a:gd name="T37" fmla="*/ 1559 h 2484"/>
                      <a:gd name="T38" fmla="*/ 2127 w 2192"/>
                      <a:gd name="T39" fmla="*/ 1674 h 2484"/>
                      <a:gd name="T40" fmla="*/ 2094 w 2192"/>
                      <a:gd name="T41" fmla="*/ 1788 h 2484"/>
                      <a:gd name="T42" fmla="*/ 2052 w 2192"/>
                      <a:gd name="T43" fmla="*/ 1899 h 2484"/>
                      <a:gd name="T44" fmla="*/ 2000 w 2192"/>
                      <a:gd name="T45" fmla="*/ 2004 h 2484"/>
                      <a:gd name="T46" fmla="*/ 1938 w 2192"/>
                      <a:gd name="T47" fmla="*/ 2103 h 2484"/>
                      <a:gd name="T48" fmla="*/ 1863 w 2192"/>
                      <a:gd name="T49" fmla="*/ 2195 h 2484"/>
                      <a:gd name="T50" fmla="*/ 1775 w 2192"/>
                      <a:gd name="T51" fmla="*/ 2276 h 2484"/>
                      <a:gd name="T52" fmla="*/ 1672 w 2192"/>
                      <a:gd name="T53" fmla="*/ 2347 h 2484"/>
                      <a:gd name="T54" fmla="*/ 1555 w 2192"/>
                      <a:gd name="T55" fmla="*/ 2404 h 2484"/>
                      <a:gd name="T56" fmla="*/ 1419 w 2192"/>
                      <a:gd name="T57" fmla="*/ 2447 h 2484"/>
                      <a:gd name="T58" fmla="*/ 1267 w 2192"/>
                      <a:gd name="T59" fmla="*/ 2474 h 2484"/>
                      <a:gd name="T60" fmla="*/ 1096 w 2192"/>
                      <a:gd name="T61" fmla="*/ 2484 h 2484"/>
                      <a:gd name="T62" fmla="*/ 926 w 2192"/>
                      <a:gd name="T63" fmla="*/ 2474 h 2484"/>
                      <a:gd name="T64" fmla="*/ 774 w 2192"/>
                      <a:gd name="T65" fmla="*/ 2447 h 2484"/>
                      <a:gd name="T66" fmla="*/ 638 w 2192"/>
                      <a:gd name="T67" fmla="*/ 2404 h 2484"/>
                      <a:gd name="T68" fmla="*/ 521 w 2192"/>
                      <a:gd name="T69" fmla="*/ 2347 h 2484"/>
                      <a:gd name="T70" fmla="*/ 418 w 2192"/>
                      <a:gd name="T71" fmla="*/ 2276 h 2484"/>
                      <a:gd name="T72" fmla="*/ 329 w 2192"/>
                      <a:gd name="T73" fmla="*/ 2195 h 2484"/>
                      <a:gd name="T74" fmla="*/ 255 w 2192"/>
                      <a:gd name="T75" fmla="*/ 2103 h 2484"/>
                      <a:gd name="T76" fmla="*/ 191 w 2192"/>
                      <a:gd name="T77" fmla="*/ 2004 h 2484"/>
                      <a:gd name="T78" fmla="*/ 141 w 2192"/>
                      <a:gd name="T79" fmla="*/ 1899 h 2484"/>
                      <a:gd name="T80" fmla="*/ 99 w 2192"/>
                      <a:gd name="T81" fmla="*/ 1788 h 2484"/>
                      <a:gd name="T82" fmla="*/ 66 w 2192"/>
                      <a:gd name="T83" fmla="*/ 1674 h 2484"/>
                      <a:gd name="T84" fmla="*/ 42 w 2192"/>
                      <a:gd name="T85" fmla="*/ 1559 h 2484"/>
                      <a:gd name="T86" fmla="*/ 24 w 2192"/>
                      <a:gd name="T87" fmla="*/ 1444 h 2484"/>
                      <a:gd name="T88" fmla="*/ 12 w 2192"/>
                      <a:gd name="T89" fmla="*/ 1330 h 2484"/>
                      <a:gd name="T90" fmla="*/ 5 w 2192"/>
                      <a:gd name="T91" fmla="*/ 1218 h 2484"/>
                      <a:gd name="T92" fmla="*/ 2 w 2192"/>
                      <a:gd name="T93" fmla="*/ 1112 h 2484"/>
                      <a:gd name="T94" fmla="*/ 0 w 2192"/>
                      <a:gd name="T95" fmla="*/ 1012 h 2484"/>
                      <a:gd name="T96" fmla="*/ 0 w 2192"/>
                      <a:gd name="T97" fmla="*/ 921 h 2484"/>
                      <a:gd name="T98" fmla="*/ 2 w 2192"/>
                      <a:gd name="T99" fmla="*/ 839 h 2484"/>
                      <a:gd name="T100" fmla="*/ 3 w 2192"/>
                      <a:gd name="T101" fmla="*/ 739 h 2484"/>
                      <a:gd name="T102" fmla="*/ 21 w 2192"/>
                      <a:gd name="T103" fmla="*/ 620 h 2484"/>
                      <a:gd name="T104" fmla="*/ 55 w 2192"/>
                      <a:gd name="T105" fmla="*/ 507 h 2484"/>
                      <a:gd name="T106" fmla="*/ 107 w 2192"/>
                      <a:gd name="T107" fmla="*/ 405 h 2484"/>
                      <a:gd name="T108" fmla="*/ 176 w 2192"/>
                      <a:gd name="T109" fmla="*/ 311 h 2484"/>
                      <a:gd name="T110" fmla="*/ 265 w 2192"/>
                      <a:gd name="T111" fmla="*/ 228 h 2484"/>
                      <a:gd name="T112" fmla="*/ 372 w 2192"/>
                      <a:gd name="T113" fmla="*/ 155 h 2484"/>
                      <a:gd name="T114" fmla="*/ 499 w 2192"/>
                      <a:gd name="T115" fmla="*/ 96 h 2484"/>
                      <a:gd name="T116" fmla="*/ 645 w 2192"/>
                      <a:gd name="T117" fmla="*/ 50 h 2484"/>
                      <a:gd name="T118" fmla="*/ 810 w 2192"/>
                      <a:gd name="T119" fmla="*/ 19 h 2484"/>
                      <a:gd name="T120" fmla="*/ 996 w 2192"/>
                      <a:gd name="T121" fmla="*/ 2 h 24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192" h="2484">
                        <a:moveTo>
                          <a:pt x="1096" y="0"/>
                        </a:moveTo>
                        <a:lnTo>
                          <a:pt x="1196" y="2"/>
                        </a:lnTo>
                        <a:lnTo>
                          <a:pt x="1293" y="9"/>
                        </a:lnTo>
                        <a:lnTo>
                          <a:pt x="1382" y="19"/>
                        </a:lnTo>
                        <a:lnTo>
                          <a:pt x="1468" y="33"/>
                        </a:lnTo>
                        <a:lnTo>
                          <a:pt x="1548" y="50"/>
                        </a:lnTo>
                        <a:lnTo>
                          <a:pt x="1624" y="72"/>
                        </a:lnTo>
                        <a:lnTo>
                          <a:pt x="1694" y="96"/>
                        </a:lnTo>
                        <a:lnTo>
                          <a:pt x="1760" y="124"/>
                        </a:lnTo>
                        <a:lnTo>
                          <a:pt x="1820" y="155"/>
                        </a:lnTo>
                        <a:lnTo>
                          <a:pt x="1876" y="190"/>
                        </a:lnTo>
                        <a:lnTo>
                          <a:pt x="1928" y="228"/>
                        </a:lnTo>
                        <a:lnTo>
                          <a:pt x="1973" y="268"/>
                        </a:lnTo>
                        <a:lnTo>
                          <a:pt x="2017" y="311"/>
                        </a:lnTo>
                        <a:lnTo>
                          <a:pt x="2053" y="357"/>
                        </a:lnTo>
                        <a:lnTo>
                          <a:pt x="2086" y="405"/>
                        </a:lnTo>
                        <a:lnTo>
                          <a:pt x="2114" y="455"/>
                        </a:lnTo>
                        <a:lnTo>
                          <a:pt x="2138" y="507"/>
                        </a:lnTo>
                        <a:lnTo>
                          <a:pt x="2157" y="563"/>
                        </a:lnTo>
                        <a:lnTo>
                          <a:pt x="2172" y="620"/>
                        </a:lnTo>
                        <a:lnTo>
                          <a:pt x="2184" y="678"/>
                        </a:lnTo>
                        <a:lnTo>
                          <a:pt x="2190" y="739"/>
                        </a:lnTo>
                        <a:lnTo>
                          <a:pt x="2191" y="802"/>
                        </a:lnTo>
                        <a:lnTo>
                          <a:pt x="2191" y="839"/>
                        </a:lnTo>
                        <a:lnTo>
                          <a:pt x="2192" y="878"/>
                        </a:lnTo>
                        <a:lnTo>
                          <a:pt x="2192" y="921"/>
                        </a:lnTo>
                        <a:lnTo>
                          <a:pt x="2192" y="965"/>
                        </a:lnTo>
                        <a:lnTo>
                          <a:pt x="2192" y="1012"/>
                        </a:lnTo>
                        <a:lnTo>
                          <a:pt x="2192" y="1062"/>
                        </a:lnTo>
                        <a:lnTo>
                          <a:pt x="2191" y="1112"/>
                        </a:lnTo>
                        <a:lnTo>
                          <a:pt x="2190" y="1165"/>
                        </a:lnTo>
                        <a:lnTo>
                          <a:pt x="2187" y="1218"/>
                        </a:lnTo>
                        <a:lnTo>
                          <a:pt x="2185" y="1273"/>
                        </a:lnTo>
                        <a:lnTo>
                          <a:pt x="2180" y="1330"/>
                        </a:lnTo>
                        <a:lnTo>
                          <a:pt x="2175" y="1386"/>
                        </a:lnTo>
                        <a:lnTo>
                          <a:pt x="2168" y="1444"/>
                        </a:lnTo>
                        <a:lnTo>
                          <a:pt x="2161" y="1501"/>
                        </a:lnTo>
                        <a:lnTo>
                          <a:pt x="2151" y="1559"/>
                        </a:lnTo>
                        <a:lnTo>
                          <a:pt x="2139" y="1617"/>
                        </a:lnTo>
                        <a:lnTo>
                          <a:pt x="2127" y="1674"/>
                        </a:lnTo>
                        <a:lnTo>
                          <a:pt x="2111" y="1731"/>
                        </a:lnTo>
                        <a:lnTo>
                          <a:pt x="2094" y="1788"/>
                        </a:lnTo>
                        <a:lnTo>
                          <a:pt x="2075" y="1844"/>
                        </a:lnTo>
                        <a:lnTo>
                          <a:pt x="2052" y="1899"/>
                        </a:lnTo>
                        <a:lnTo>
                          <a:pt x="2028" y="1952"/>
                        </a:lnTo>
                        <a:lnTo>
                          <a:pt x="2000" y="2004"/>
                        </a:lnTo>
                        <a:lnTo>
                          <a:pt x="1971" y="2055"/>
                        </a:lnTo>
                        <a:lnTo>
                          <a:pt x="1938" y="2103"/>
                        </a:lnTo>
                        <a:lnTo>
                          <a:pt x="1903" y="2150"/>
                        </a:lnTo>
                        <a:lnTo>
                          <a:pt x="1863" y="2195"/>
                        </a:lnTo>
                        <a:lnTo>
                          <a:pt x="1820" y="2237"/>
                        </a:lnTo>
                        <a:lnTo>
                          <a:pt x="1775" y="2276"/>
                        </a:lnTo>
                        <a:lnTo>
                          <a:pt x="1725" y="2313"/>
                        </a:lnTo>
                        <a:lnTo>
                          <a:pt x="1672" y="2347"/>
                        </a:lnTo>
                        <a:lnTo>
                          <a:pt x="1615" y="2378"/>
                        </a:lnTo>
                        <a:lnTo>
                          <a:pt x="1555" y="2404"/>
                        </a:lnTo>
                        <a:lnTo>
                          <a:pt x="1489" y="2427"/>
                        </a:lnTo>
                        <a:lnTo>
                          <a:pt x="1419" y="2447"/>
                        </a:lnTo>
                        <a:lnTo>
                          <a:pt x="1346" y="2462"/>
                        </a:lnTo>
                        <a:lnTo>
                          <a:pt x="1267" y="2474"/>
                        </a:lnTo>
                        <a:lnTo>
                          <a:pt x="1184" y="2481"/>
                        </a:lnTo>
                        <a:lnTo>
                          <a:pt x="1096" y="2484"/>
                        </a:lnTo>
                        <a:lnTo>
                          <a:pt x="1009" y="2481"/>
                        </a:lnTo>
                        <a:lnTo>
                          <a:pt x="926" y="2474"/>
                        </a:lnTo>
                        <a:lnTo>
                          <a:pt x="847" y="2462"/>
                        </a:lnTo>
                        <a:lnTo>
                          <a:pt x="774" y="2447"/>
                        </a:lnTo>
                        <a:lnTo>
                          <a:pt x="704" y="2427"/>
                        </a:lnTo>
                        <a:lnTo>
                          <a:pt x="638" y="2404"/>
                        </a:lnTo>
                        <a:lnTo>
                          <a:pt x="577" y="2378"/>
                        </a:lnTo>
                        <a:lnTo>
                          <a:pt x="521" y="2347"/>
                        </a:lnTo>
                        <a:lnTo>
                          <a:pt x="467" y="2313"/>
                        </a:lnTo>
                        <a:lnTo>
                          <a:pt x="418" y="2276"/>
                        </a:lnTo>
                        <a:lnTo>
                          <a:pt x="372" y="2237"/>
                        </a:lnTo>
                        <a:lnTo>
                          <a:pt x="329" y="2195"/>
                        </a:lnTo>
                        <a:lnTo>
                          <a:pt x="290" y="2150"/>
                        </a:lnTo>
                        <a:lnTo>
                          <a:pt x="255" y="2103"/>
                        </a:lnTo>
                        <a:lnTo>
                          <a:pt x="222" y="2055"/>
                        </a:lnTo>
                        <a:lnTo>
                          <a:pt x="191" y="2004"/>
                        </a:lnTo>
                        <a:lnTo>
                          <a:pt x="165" y="1952"/>
                        </a:lnTo>
                        <a:lnTo>
                          <a:pt x="141" y="1899"/>
                        </a:lnTo>
                        <a:lnTo>
                          <a:pt x="118" y="1844"/>
                        </a:lnTo>
                        <a:lnTo>
                          <a:pt x="99" y="1788"/>
                        </a:lnTo>
                        <a:lnTo>
                          <a:pt x="81" y="1731"/>
                        </a:lnTo>
                        <a:lnTo>
                          <a:pt x="66" y="1674"/>
                        </a:lnTo>
                        <a:lnTo>
                          <a:pt x="54" y="1617"/>
                        </a:lnTo>
                        <a:lnTo>
                          <a:pt x="42" y="1559"/>
                        </a:lnTo>
                        <a:lnTo>
                          <a:pt x="32" y="1501"/>
                        </a:lnTo>
                        <a:lnTo>
                          <a:pt x="24" y="1444"/>
                        </a:lnTo>
                        <a:lnTo>
                          <a:pt x="18" y="1386"/>
                        </a:lnTo>
                        <a:lnTo>
                          <a:pt x="12" y="1330"/>
                        </a:lnTo>
                        <a:lnTo>
                          <a:pt x="8" y="1273"/>
                        </a:lnTo>
                        <a:lnTo>
                          <a:pt x="5" y="1218"/>
                        </a:lnTo>
                        <a:lnTo>
                          <a:pt x="3" y="1165"/>
                        </a:lnTo>
                        <a:lnTo>
                          <a:pt x="2" y="1112"/>
                        </a:lnTo>
                        <a:lnTo>
                          <a:pt x="0" y="1062"/>
                        </a:lnTo>
                        <a:lnTo>
                          <a:pt x="0" y="1012"/>
                        </a:lnTo>
                        <a:lnTo>
                          <a:pt x="0" y="965"/>
                        </a:lnTo>
                        <a:lnTo>
                          <a:pt x="0" y="921"/>
                        </a:lnTo>
                        <a:lnTo>
                          <a:pt x="0" y="878"/>
                        </a:lnTo>
                        <a:lnTo>
                          <a:pt x="2" y="839"/>
                        </a:lnTo>
                        <a:lnTo>
                          <a:pt x="2" y="802"/>
                        </a:lnTo>
                        <a:lnTo>
                          <a:pt x="3" y="739"/>
                        </a:lnTo>
                        <a:lnTo>
                          <a:pt x="9" y="678"/>
                        </a:lnTo>
                        <a:lnTo>
                          <a:pt x="21" y="620"/>
                        </a:lnTo>
                        <a:lnTo>
                          <a:pt x="36" y="563"/>
                        </a:lnTo>
                        <a:lnTo>
                          <a:pt x="55" y="507"/>
                        </a:lnTo>
                        <a:lnTo>
                          <a:pt x="79" y="455"/>
                        </a:lnTo>
                        <a:lnTo>
                          <a:pt x="107" y="405"/>
                        </a:lnTo>
                        <a:lnTo>
                          <a:pt x="140" y="357"/>
                        </a:lnTo>
                        <a:lnTo>
                          <a:pt x="176" y="311"/>
                        </a:lnTo>
                        <a:lnTo>
                          <a:pt x="218" y="268"/>
                        </a:lnTo>
                        <a:lnTo>
                          <a:pt x="265" y="228"/>
                        </a:lnTo>
                        <a:lnTo>
                          <a:pt x="317" y="190"/>
                        </a:lnTo>
                        <a:lnTo>
                          <a:pt x="372" y="155"/>
                        </a:lnTo>
                        <a:lnTo>
                          <a:pt x="433" y="124"/>
                        </a:lnTo>
                        <a:lnTo>
                          <a:pt x="499" y="96"/>
                        </a:lnTo>
                        <a:lnTo>
                          <a:pt x="569" y="72"/>
                        </a:lnTo>
                        <a:lnTo>
                          <a:pt x="645" y="50"/>
                        </a:lnTo>
                        <a:lnTo>
                          <a:pt x="724" y="33"/>
                        </a:lnTo>
                        <a:lnTo>
                          <a:pt x="810" y="19"/>
                        </a:lnTo>
                        <a:lnTo>
                          <a:pt x="900" y="9"/>
                        </a:lnTo>
                        <a:lnTo>
                          <a:pt x="996" y="2"/>
                        </a:lnTo>
                        <a:lnTo>
                          <a:pt x="1096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0" name="Freeform 67"/>
                  <p:cNvSpPr>
                    <a:spLocks/>
                  </p:cNvSpPr>
                  <p:nvPr/>
                </p:nvSpPr>
                <p:spPr bwMode="auto">
                  <a:xfrm>
                    <a:off x="975" y="1625"/>
                    <a:ext cx="78" cy="87"/>
                  </a:xfrm>
                  <a:custGeom>
                    <a:avLst/>
                    <a:gdLst>
                      <a:gd name="T0" fmla="*/ 119 w 236"/>
                      <a:gd name="T1" fmla="*/ 0 h 259"/>
                      <a:gd name="T2" fmla="*/ 145 w 236"/>
                      <a:gd name="T3" fmla="*/ 4 h 259"/>
                      <a:gd name="T4" fmla="*/ 170 w 236"/>
                      <a:gd name="T5" fmla="*/ 13 h 259"/>
                      <a:gd name="T6" fmla="*/ 192 w 236"/>
                      <a:gd name="T7" fmla="*/ 28 h 259"/>
                      <a:gd name="T8" fmla="*/ 211 w 236"/>
                      <a:gd name="T9" fmla="*/ 48 h 259"/>
                      <a:gd name="T10" fmla="*/ 225 w 236"/>
                      <a:gd name="T11" fmla="*/ 72 h 259"/>
                      <a:gd name="T12" fmla="*/ 234 w 236"/>
                      <a:gd name="T13" fmla="*/ 100 h 259"/>
                      <a:gd name="T14" fmla="*/ 236 w 236"/>
                      <a:gd name="T15" fmla="*/ 129 h 259"/>
                      <a:gd name="T16" fmla="*/ 234 w 236"/>
                      <a:gd name="T17" fmla="*/ 159 h 259"/>
                      <a:gd name="T18" fmla="*/ 225 w 236"/>
                      <a:gd name="T19" fmla="*/ 187 h 259"/>
                      <a:gd name="T20" fmla="*/ 211 w 236"/>
                      <a:gd name="T21" fmla="*/ 211 h 259"/>
                      <a:gd name="T22" fmla="*/ 192 w 236"/>
                      <a:gd name="T23" fmla="*/ 230 h 259"/>
                      <a:gd name="T24" fmla="*/ 170 w 236"/>
                      <a:gd name="T25" fmla="*/ 247 h 259"/>
                      <a:gd name="T26" fmla="*/ 145 w 236"/>
                      <a:gd name="T27" fmla="*/ 256 h 259"/>
                      <a:gd name="T28" fmla="*/ 119 w 236"/>
                      <a:gd name="T29" fmla="*/ 259 h 259"/>
                      <a:gd name="T30" fmla="*/ 91 w 236"/>
                      <a:gd name="T31" fmla="*/ 256 h 259"/>
                      <a:gd name="T32" fmla="*/ 65 w 236"/>
                      <a:gd name="T33" fmla="*/ 247 h 259"/>
                      <a:gd name="T34" fmla="*/ 44 w 236"/>
                      <a:gd name="T35" fmla="*/ 230 h 259"/>
                      <a:gd name="T36" fmla="*/ 25 w 236"/>
                      <a:gd name="T37" fmla="*/ 211 h 259"/>
                      <a:gd name="T38" fmla="*/ 11 w 236"/>
                      <a:gd name="T39" fmla="*/ 187 h 259"/>
                      <a:gd name="T40" fmla="*/ 2 w 236"/>
                      <a:gd name="T41" fmla="*/ 159 h 259"/>
                      <a:gd name="T42" fmla="*/ 0 w 236"/>
                      <a:gd name="T43" fmla="*/ 129 h 259"/>
                      <a:gd name="T44" fmla="*/ 2 w 236"/>
                      <a:gd name="T45" fmla="*/ 100 h 259"/>
                      <a:gd name="T46" fmla="*/ 11 w 236"/>
                      <a:gd name="T47" fmla="*/ 72 h 259"/>
                      <a:gd name="T48" fmla="*/ 25 w 236"/>
                      <a:gd name="T49" fmla="*/ 48 h 259"/>
                      <a:gd name="T50" fmla="*/ 44 w 236"/>
                      <a:gd name="T51" fmla="*/ 28 h 259"/>
                      <a:gd name="T52" fmla="*/ 65 w 236"/>
                      <a:gd name="T53" fmla="*/ 13 h 259"/>
                      <a:gd name="T54" fmla="*/ 91 w 236"/>
                      <a:gd name="T55" fmla="*/ 4 h 259"/>
                      <a:gd name="T56" fmla="*/ 119 w 236"/>
                      <a:gd name="T57" fmla="*/ 0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6" h="259">
                        <a:moveTo>
                          <a:pt x="119" y="0"/>
                        </a:moveTo>
                        <a:lnTo>
                          <a:pt x="145" y="4"/>
                        </a:lnTo>
                        <a:lnTo>
                          <a:pt x="170" y="13"/>
                        </a:lnTo>
                        <a:lnTo>
                          <a:pt x="192" y="28"/>
                        </a:lnTo>
                        <a:lnTo>
                          <a:pt x="211" y="48"/>
                        </a:lnTo>
                        <a:lnTo>
                          <a:pt x="225" y="72"/>
                        </a:lnTo>
                        <a:lnTo>
                          <a:pt x="234" y="100"/>
                        </a:lnTo>
                        <a:lnTo>
                          <a:pt x="236" y="129"/>
                        </a:lnTo>
                        <a:lnTo>
                          <a:pt x="234" y="159"/>
                        </a:lnTo>
                        <a:lnTo>
                          <a:pt x="225" y="187"/>
                        </a:lnTo>
                        <a:lnTo>
                          <a:pt x="211" y="211"/>
                        </a:lnTo>
                        <a:lnTo>
                          <a:pt x="192" y="230"/>
                        </a:lnTo>
                        <a:lnTo>
                          <a:pt x="170" y="247"/>
                        </a:lnTo>
                        <a:lnTo>
                          <a:pt x="145" y="256"/>
                        </a:lnTo>
                        <a:lnTo>
                          <a:pt x="119" y="259"/>
                        </a:lnTo>
                        <a:lnTo>
                          <a:pt x="91" y="256"/>
                        </a:lnTo>
                        <a:lnTo>
                          <a:pt x="65" y="247"/>
                        </a:lnTo>
                        <a:lnTo>
                          <a:pt x="44" y="230"/>
                        </a:lnTo>
                        <a:lnTo>
                          <a:pt x="25" y="211"/>
                        </a:lnTo>
                        <a:lnTo>
                          <a:pt x="11" y="187"/>
                        </a:lnTo>
                        <a:lnTo>
                          <a:pt x="2" y="159"/>
                        </a:lnTo>
                        <a:lnTo>
                          <a:pt x="0" y="129"/>
                        </a:lnTo>
                        <a:lnTo>
                          <a:pt x="2" y="100"/>
                        </a:lnTo>
                        <a:lnTo>
                          <a:pt x="11" y="72"/>
                        </a:lnTo>
                        <a:lnTo>
                          <a:pt x="25" y="48"/>
                        </a:lnTo>
                        <a:lnTo>
                          <a:pt x="44" y="28"/>
                        </a:lnTo>
                        <a:lnTo>
                          <a:pt x="65" y="13"/>
                        </a:lnTo>
                        <a:lnTo>
                          <a:pt x="91" y="4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solidFill>
                    <a:srgbClr val="3B2519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1" name="Freeform 68"/>
                  <p:cNvSpPr>
                    <a:spLocks/>
                  </p:cNvSpPr>
                  <p:nvPr/>
                </p:nvSpPr>
                <p:spPr bwMode="auto">
                  <a:xfrm>
                    <a:off x="985" y="1638"/>
                    <a:ext cx="24" cy="23"/>
                  </a:xfrm>
                  <a:custGeom>
                    <a:avLst/>
                    <a:gdLst>
                      <a:gd name="T0" fmla="*/ 36 w 71"/>
                      <a:gd name="T1" fmla="*/ 0 h 71"/>
                      <a:gd name="T2" fmla="*/ 50 w 71"/>
                      <a:gd name="T3" fmla="*/ 2 h 71"/>
                      <a:gd name="T4" fmla="*/ 60 w 71"/>
                      <a:gd name="T5" fmla="*/ 10 h 71"/>
                      <a:gd name="T6" fmla="*/ 67 w 71"/>
                      <a:gd name="T7" fmla="*/ 21 h 71"/>
                      <a:gd name="T8" fmla="*/ 71 w 71"/>
                      <a:gd name="T9" fmla="*/ 35 h 71"/>
                      <a:gd name="T10" fmla="*/ 67 w 71"/>
                      <a:gd name="T11" fmla="*/ 48 h 71"/>
                      <a:gd name="T12" fmla="*/ 60 w 71"/>
                      <a:gd name="T13" fmla="*/ 60 h 71"/>
                      <a:gd name="T14" fmla="*/ 50 w 71"/>
                      <a:gd name="T15" fmla="*/ 68 h 71"/>
                      <a:gd name="T16" fmla="*/ 36 w 71"/>
                      <a:gd name="T17" fmla="*/ 71 h 71"/>
                      <a:gd name="T18" fmla="*/ 22 w 71"/>
                      <a:gd name="T19" fmla="*/ 68 h 71"/>
                      <a:gd name="T20" fmla="*/ 10 w 71"/>
                      <a:gd name="T21" fmla="*/ 60 h 71"/>
                      <a:gd name="T22" fmla="*/ 3 w 71"/>
                      <a:gd name="T23" fmla="*/ 48 h 71"/>
                      <a:gd name="T24" fmla="*/ 0 w 71"/>
                      <a:gd name="T25" fmla="*/ 35 h 71"/>
                      <a:gd name="T26" fmla="*/ 3 w 71"/>
                      <a:gd name="T27" fmla="*/ 21 h 71"/>
                      <a:gd name="T28" fmla="*/ 10 w 71"/>
                      <a:gd name="T29" fmla="*/ 10 h 71"/>
                      <a:gd name="T30" fmla="*/ 22 w 71"/>
                      <a:gd name="T31" fmla="*/ 2 h 71"/>
                      <a:gd name="T32" fmla="*/ 36 w 71"/>
                      <a:gd name="T3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1" h="71">
                        <a:moveTo>
                          <a:pt x="36" y="0"/>
                        </a:moveTo>
                        <a:lnTo>
                          <a:pt x="50" y="2"/>
                        </a:lnTo>
                        <a:lnTo>
                          <a:pt x="60" y="10"/>
                        </a:lnTo>
                        <a:lnTo>
                          <a:pt x="67" y="21"/>
                        </a:lnTo>
                        <a:lnTo>
                          <a:pt x="71" y="35"/>
                        </a:lnTo>
                        <a:lnTo>
                          <a:pt x="67" y="48"/>
                        </a:lnTo>
                        <a:lnTo>
                          <a:pt x="60" y="60"/>
                        </a:lnTo>
                        <a:lnTo>
                          <a:pt x="50" y="68"/>
                        </a:lnTo>
                        <a:lnTo>
                          <a:pt x="36" y="71"/>
                        </a:lnTo>
                        <a:lnTo>
                          <a:pt x="22" y="68"/>
                        </a:lnTo>
                        <a:lnTo>
                          <a:pt x="10" y="60"/>
                        </a:lnTo>
                        <a:lnTo>
                          <a:pt x="3" y="48"/>
                        </a:lnTo>
                        <a:lnTo>
                          <a:pt x="0" y="35"/>
                        </a:lnTo>
                        <a:lnTo>
                          <a:pt x="3" y="21"/>
                        </a:lnTo>
                        <a:lnTo>
                          <a:pt x="10" y="10"/>
                        </a:lnTo>
                        <a:lnTo>
                          <a:pt x="22" y="2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2" name="Freeform 69"/>
                  <p:cNvSpPr>
                    <a:spLocks/>
                  </p:cNvSpPr>
                  <p:nvPr/>
                </p:nvSpPr>
                <p:spPr bwMode="auto">
                  <a:xfrm>
                    <a:off x="947" y="1510"/>
                    <a:ext cx="129" cy="56"/>
                  </a:xfrm>
                  <a:custGeom>
                    <a:avLst/>
                    <a:gdLst>
                      <a:gd name="T0" fmla="*/ 203 w 388"/>
                      <a:gd name="T1" fmla="*/ 0 h 169"/>
                      <a:gd name="T2" fmla="*/ 241 w 388"/>
                      <a:gd name="T3" fmla="*/ 1 h 169"/>
                      <a:gd name="T4" fmla="*/ 275 w 388"/>
                      <a:gd name="T5" fmla="*/ 8 h 169"/>
                      <a:gd name="T6" fmla="*/ 303 w 388"/>
                      <a:gd name="T7" fmla="*/ 17 h 169"/>
                      <a:gd name="T8" fmla="*/ 326 w 388"/>
                      <a:gd name="T9" fmla="*/ 28 h 169"/>
                      <a:gd name="T10" fmla="*/ 346 w 388"/>
                      <a:gd name="T11" fmla="*/ 42 h 169"/>
                      <a:gd name="T12" fmla="*/ 361 w 388"/>
                      <a:gd name="T13" fmla="*/ 57 h 169"/>
                      <a:gd name="T14" fmla="*/ 372 w 388"/>
                      <a:gd name="T15" fmla="*/ 74 h 169"/>
                      <a:gd name="T16" fmla="*/ 380 w 388"/>
                      <a:gd name="T17" fmla="*/ 90 h 169"/>
                      <a:gd name="T18" fmla="*/ 385 w 388"/>
                      <a:gd name="T19" fmla="*/ 107 h 169"/>
                      <a:gd name="T20" fmla="*/ 388 w 388"/>
                      <a:gd name="T21" fmla="*/ 123 h 169"/>
                      <a:gd name="T22" fmla="*/ 388 w 388"/>
                      <a:gd name="T23" fmla="*/ 137 h 169"/>
                      <a:gd name="T24" fmla="*/ 385 w 388"/>
                      <a:gd name="T25" fmla="*/ 150 h 169"/>
                      <a:gd name="T26" fmla="*/ 381 w 388"/>
                      <a:gd name="T27" fmla="*/ 158 h 169"/>
                      <a:gd name="T28" fmla="*/ 376 w 388"/>
                      <a:gd name="T29" fmla="*/ 165 h 169"/>
                      <a:gd name="T30" fmla="*/ 370 w 388"/>
                      <a:gd name="T31" fmla="*/ 169 h 169"/>
                      <a:gd name="T32" fmla="*/ 364 w 388"/>
                      <a:gd name="T33" fmla="*/ 167 h 169"/>
                      <a:gd name="T34" fmla="*/ 324 w 388"/>
                      <a:gd name="T35" fmla="*/ 148 h 169"/>
                      <a:gd name="T36" fmla="*/ 288 w 388"/>
                      <a:gd name="T37" fmla="*/ 136 h 169"/>
                      <a:gd name="T38" fmla="*/ 253 w 388"/>
                      <a:gd name="T39" fmla="*/ 127 h 169"/>
                      <a:gd name="T40" fmla="*/ 222 w 388"/>
                      <a:gd name="T41" fmla="*/ 123 h 169"/>
                      <a:gd name="T42" fmla="*/ 193 w 388"/>
                      <a:gd name="T43" fmla="*/ 122 h 169"/>
                      <a:gd name="T44" fmla="*/ 166 w 388"/>
                      <a:gd name="T45" fmla="*/ 124 h 169"/>
                      <a:gd name="T46" fmla="*/ 142 w 388"/>
                      <a:gd name="T47" fmla="*/ 128 h 169"/>
                      <a:gd name="T48" fmla="*/ 121 w 388"/>
                      <a:gd name="T49" fmla="*/ 134 h 169"/>
                      <a:gd name="T50" fmla="*/ 100 w 388"/>
                      <a:gd name="T51" fmla="*/ 141 h 169"/>
                      <a:gd name="T52" fmla="*/ 81 w 388"/>
                      <a:gd name="T53" fmla="*/ 147 h 169"/>
                      <a:gd name="T54" fmla="*/ 65 w 388"/>
                      <a:gd name="T55" fmla="*/ 152 h 169"/>
                      <a:gd name="T56" fmla="*/ 50 w 388"/>
                      <a:gd name="T57" fmla="*/ 157 h 169"/>
                      <a:gd name="T58" fmla="*/ 36 w 388"/>
                      <a:gd name="T59" fmla="*/ 158 h 169"/>
                      <a:gd name="T60" fmla="*/ 23 w 388"/>
                      <a:gd name="T61" fmla="*/ 158 h 169"/>
                      <a:gd name="T62" fmla="*/ 12 w 388"/>
                      <a:gd name="T63" fmla="*/ 155 h 169"/>
                      <a:gd name="T64" fmla="*/ 5 w 388"/>
                      <a:gd name="T65" fmla="*/ 150 h 169"/>
                      <a:gd name="T66" fmla="*/ 2 w 388"/>
                      <a:gd name="T67" fmla="*/ 141 h 169"/>
                      <a:gd name="T68" fmla="*/ 0 w 388"/>
                      <a:gd name="T69" fmla="*/ 129 h 169"/>
                      <a:gd name="T70" fmla="*/ 2 w 388"/>
                      <a:gd name="T71" fmla="*/ 117 h 169"/>
                      <a:gd name="T72" fmla="*/ 5 w 388"/>
                      <a:gd name="T73" fmla="*/ 103 h 169"/>
                      <a:gd name="T74" fmla="*/ 12 w 388"/>
                      <a:gd name="T75" fmla="*/ 86 h 169"/>
                      <a:gd name="T76" fmla="*/ 23 w 388"/>
                      <a:gd name="T77" fmla="*/ 71 h 169"/>
                      <a:gd name="T78" fmla="*/ 36 w 388"/>
                      <a:gd name="T79" fmla="*/ 56 h 169"/>
                      <a:gd name="T80" fmla="*/ 53 w 388"/>
                      <a:gd name="T81" fmla="*/ 41 h 169"/>
                      <a:gd name="T82" fmla="*/ 75 w 388"/>
                      <a:gd name="T83" fmla="*/ 28 h 169"/>
                      <a:gd name="T84" fmla="*/ 100 w 388"/>
                      <a:gd name="T85" fmla="*/ 17 h 169"/>
                      <a:gd name="T86" fmla="*/ 129 w 388"/>
                      <a:gd name="T87" fmla="*/ 8 h 169"/>
                      <a:gd name="T88" fmla="*/ 164 w 388"/>
                      <a:gd name="T89" fmla="*/ 1 h 169"/>
                      <a:gd name="T90" fmla="*/ 203 w 388"/>
                      <a:gd name="T91" fmla="*/ 0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388" h="169">
                        <a:moveTo>
                          <a:pt x="203" y="0"/>
                        </a:moveTo>
                        <a:lnTo>
                          <a:pt x="241" y="1"/>
                        </a:lnTo>
                        <a:lnTo>
                          <a:pt x="275" y="8"/>
                        </a:lnTo>
                        <a:lnTo>
                          <a:pt x="303" y="17"/>
                        </a:lnTo>
                        <a:lnTo>
                          <a:pt x="326" y="28"/>
                        </a:lnTo>
                        <a:lnTo>
                          <a:pt x="346" y="42"/>
                        </a:lnTo>
                        <a:lnTo>
                          <a:pt x="361" y="57"/>
                        </a:lnTo>
                        <a:lnTo>
                          <a:pt x="372" y="74"/>
                        </a:lnTo>
                        <a:lnTo>
                          <a:pt x="380" y="90"/>
                        </a:lnTo>
                        <a:lnTo>
                          <a:pt x="385" y="107"/>
                        </a:lnTo>
                        <a:lnTo>
                          <a:pt x="388" y="123"/>
                        </a:lnTo>
                        <a:lnTo>
                          <a:pt x="388" y="137"/>
                        </a:lnTo>
                        <a:lnTo>
                          <a:pt x="385" y="150"/>
                        </a:lnTo>
                        <a:lnTo>
                          <a:pt x="381" y="158"/>
                        </a:lnTo>
                        <a:lnTo>
                          <a:pt x="376" y="165"/>
                        </a:lnTo>
                        <a:lnTo>
                          <a:pt x="370" y="169"/>
                        </a:lnTo>
                        <a:lnTo>
                          <a:pt x="364" y="167"/>
                        </a:lnTo>
                        <a:lnTo>
                          <a:pt x="324" y="148"/>
                        </a:lnTo>
                        <a:lnTo>
                          <a:pt x="288" y="136"/>
                        </a:lnTo>
                        <a:lnTo>
                          <a:pt x="253" y="127"/>
                        </a:lnTo>
                        <a:lnTo>
                          <a:pt x="222" y="123"/>
                        </a:lnTo>
                        <a:lnTo>
                          <a:pt x="193" y="122"/>
                        </a:lnTo>
                        <a:lnTo>
                          <a:pt x="166" y="124"/>
                        </a:lnTo>
                        <a:lnTo>
                          <a:pt x="142" y="128"/>
                        </a:lnTo>
                        <a:lnTo>
                          <a:pt x="121" y="134"/>
                        </a:lnTo>
                        <a:lnTo>
                          <a:pt x="100" y="141"/>
                        </a:lnTo>
                        <a:lnTo>
                          <a:pt x="81" y="147"/>
                        </a:lnTo>
                        <a:lnTo>
                          <a:pt x="65" y="152"/>
                        </a:lnTo>
                        <a:lnTo>
                          <a:pt x="50" y="157"/>
                        </a:lnTo>
                        <a:lnTo>
                          <a:pt x="36" y="158"/>
                        </a:lnTo>
                        <a:lnTo>
                          <a:pt x="23" y="158"/>
                        </a:lnTo>
                        <a:lnTo>
                          <a:pt x="12" y="155"/>
                        </a:lnTo>
                        <a:lnTo>
                          <a:pt x="5" y="150"/>
                        </a:lnTo>
                        <a:lnTo>
                          <a:pt x="2" y="141"/>
                        </a:lnTo>
                        <a:lnTo>
                          <a:pt x="0" y="129"/>
                        </a:lnTo>
                        <a:lnTo>
                          <a:pt x="2" y="117"/>
                        </a:lnTo>
                        <a:lnTo>
                          <a:pt x="5" y="103"/>
                        </a:lnTo>
                        <a:lnTo>
                          <a:pt x="12" y="86"/>
                        </a:lnTo>
                        <a:lnTo>
                          <a:pt x="23" y="71"/>
                        </a:lnTo>
                        <a:lnTo>
                          <a:pt x="36" y="56"/>
                        </a:lnTo>
                        <a:lnTo>
                          <a:pt x="53" y="41"/>
                        </a:lnTo>
                        <a:lnTo>
                          <a:pt x="75" y="28"/>
                        </a:lnTo>
                        <a:lnTo>
                          <a:pt x="100" y="17"/>
                        </a:lnTo>
                        <a:lnTo>
                          <a:pt x="129" y="8"/>
                        </a:lnTo>
                        <a:lnTo>
                          <a:pt x="164" y="1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3" name="Freeform 70"/>
                  <p:cNvSpPr>
                    <a:spLocks/>
                  </p:cNvSpPr>
                  <p:nvPr/>
                </p:nvSpPr>
                <p:spPr bwMode="auto">
                  <a:xfrm>
                    <a:off x="1335" y="1625"/>
                    <a:ext cx="79" cy="87"/>
                  </a:xfrm>
                  <a:custGeom>
                    <a:avLst/>
                    <a:gdLst>
                      <a:gd name="T0" fmla="*/ 119 w 238"/>
                      <a:gd name="T1" fmla="*/ 0 h 259"/>
                      <a:gd name="T2" fmla="*/ 146 w 238"/>
                      <a:gd name="T3" fmla="*/ 4 h 259"/>
                      <a:gd name="T4" fmla="*/ 171 w 238"/>
                      <a:gd name="T5" fmla="*/ 13 h 259"/>
                      <a:gd name="T6" fmla="*/ 194 w 238"/>
                      <a:gd name="T7" fmla="*/ 28 h 259"/>
                      <a:gd name="T8" fmla="*/ 212 w 238"/>
                      <a:gd name="T9" fmla="*/ 48 h 259"/>
                      <a:gd name="T10" fmla="*/ 226 w 238"/>
                      <a:gd name="T11" fmla="*/ 72 h 259"/>
                      <a:gd name="T12" fmla="*/ 235 w 238"/>
                      <a:gd name="T13" fmla="*/ 100 h 259"/>
                      <a:gd name="T14" fmla="*/ 238 w 238"/>
                      <a:gd name="T15" fmla="*/ 129 h 259"/>
                      <a:gd name="T16" fmla="*/ 235 w 238"/>
                      <a:gd name="T17" fmla="*/ 159 h 259"/>
                      <a:gd name="T18" fmla="*/ 226 w 238"/>
                      <a:gd name="T19" fmla="*/ 187 h 259"/>
                      <a:gd name="T20" fmla="*/ 212 w 238"/>
                      <a:gd name="T21" fmla="*/ 211 h 259"/>
                      <a:gd name="T22" fmla="*/ 194 w 238"/>
                      <a:gd name="T23" fmla="*/ 230 h 259"/>
                      <a:gd name="T24" fmla="*/ 171 w 238"/>
                      <a:gd name="T25" fmla="*/ 247 h 259"/>
                      <a:gd name="T26" fmla="*/ 146 w 238"/>
                      <a:gd name="T27" fmla="*/ 256 h 259"/>
                      <a:gd name="T28" fmla="*/ 119 w 238"/>
                      <a:gd name="T29" fmla="*/ 259 h 259"/>
                      <a:gd name="T30" fmla="*/ 92 w 238"/>
                      <a:gd name="T31" fmla="*/ 256 h 259"/>
                      <a:gd name="T32" fmla="*/ 68 w 238"/>
                      <a:gd name="T33" fmla="*/ 247 h 259"/>
                      <a:gd name="T34" fmla="*/ 45 w 238"/>
                      <a:gd name="T35" fmla="*/ 230 h 259"/>
                      <a:gd name="T36" fmla="*/ 27 w 238"/>
                      <a:gd name="T37" fmla="*/ 211 h 259"/>
                      <a:gd name="T38" fmla="*/ 13 w 238"/>
                      <a:gd name="T39" fmla="*/ 187 h 259"/>
                      <a:gd name="T40" fmla="*/ 4 w 238"/>
                      <a:gd name="T41" fmla="*/ 159 h 259"/>
                      <a:gd name="T42" fmla="*/ 0 w 238"/>
                      <a:gd name="T43" fmla="*/ 129 h 259"/>
                      <a:gd name="T44" fmla="*/ 4 w 238"/>
                      <a:gd name="T45" fmla="*/ 100 h 259"/>
                      <a:gd name="T46" fmla="*/ 13 w 238"/>
                      <a:gd name="T47" fmla="*/ 72 h 259"/>
                      <a:gd name="T48" fmla="*/ 27 w 238"/>
                      <a:gd name="T49" fmla="*/ 48 h 259"/>
                      <a:gd name="T50" fmla="*/ 45 w 238"/>
                      <a:gd name="T51" fmla="*/ 28 h 259"/>
                      <a:gd name="T52" fmla="*/ 68 w 238"/>
                      <a:gd name="T53" fmla="*/ 13 h 259"/>
                      <a:gd name="T54" fmla="*/ 92 w 238"/>
                      <a:gd name="T55" fmla="*/ 4 h 259"/>
                      <a:gd name="T56" fmla="*/ 119 w 238"/>
                      <a:gd name="T57" fmla="*/ 0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8" h="259">
                        <a:moveTo>
                          <a:pt x="119" y="0"/>
                        </a:moveTo>
                        <a:lnTo>
                          <a:pt x="146" y="4"/>
                        </a:lnTo>
                        <a:lnTo>
                          <a:pt x="171" y="13"/>
                        </a:lnTo>
                        <a:lnTo>
                          <a:pt x="194" y="28"/>
                        </a:lnTo>
                        <a:lnTo>
                          <a:pt x="212" y="48"/>
                        </a:lnTo>
                        <a:lnTo>
                          <a:pt x="226" y="72"/>
                        </a:lnTo>
                        <a:lnTo>
                          <a:pt x="235" y="100"/>
                        </a:lnTo>
                        <a:lnTo>
                          <a:pt x="238" y="129"/>
                        </a:lnTo>
                        <a:lnTo>
                          <a:pt x="235" y="159"/>
                        </a:lnTo>
                        <a:lnTo>
                          <a:pt x="226" y="187"/>
                        </a:lnTo>
                        <a:lnTo>
                          <a:pt x="212" y="211"/>
                        </a:lnTo>
                        <a:lnTo>
                          <a:pt x="194" y="230"/>
                        </a:lnTo>
                        <a:lnTo>
                          <a:pt x="171" y="247"/>
                        </a:lnTo>
                        <a:lnTo>
                          <a:pt x="146" y="256"/>
                        </a:lnTo>
                        <a:lnTo>
                          <a:pt x="119" y="259"/>
                        </a:lnTo>
                        <a:lnTo>
                          <a:pt x="92" y="256"/>
                        </a:lnTo>
                        <a:lnTo>
                          <a:pt x="68" y="247"/>
                        </a:lnTo>
                        <a:lnTo>
                          <a:pt x="45" y="230"/>
                        </a:lnTo>
                        <a:lnTo>
                          <a:pt x="27" y="211"/>
                        </a:lnTo>
                        <a:lnTo>
                          <a:pt x="13" y="187"/>
                        </a:lnTo>
                        <a:lnTo>
                          <a:pt x="4" y="159"/>
                        </a:lnTo>
                        <a:lnTo>
                          <a:pt x="0" y="129"/>
                        </a:lnTo>
                        <a:lnTo>
                          <a:pt x="4" y="100"/>
                        </a:lnTo>
                        <a:lnTo>
                          <a:pt x="13" y="72"/>
                        </a:lnTo>
                        <a:lnTo>
                          <a:pt x="27" y="48"/>
                        </a:lnTo>
                        <a:lnTo>
                          <a:pt x="45" y="28"/>
                        </a:lnTo>
                        <a:lnTo>
                          <a:pt x="68" y="13"/>
                        </a:lnTo>
                        <a:lnTo>
                          <a:pt x="92" y="4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solidFill>
                    <a:srgbClr val="3B2519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4" name="Freeform 71"/>
                  <p:cNvSpPr>
                    <a:spLocks/>
                  </p:cNvSpPr>
                  <p:nvPr/>
                </p:nvSpPr>
                <p:spPr bwMode="auto">
                  <a:xfrm>
                    <a:off x="1345" y="1638"/>
                    <a:ext cx="24" cy="23"/>
                  </a:xfrm>
                  <a:custGeom>
                    <a:avLst/>
                    <a:gdLst>
                      <a:gd name="T0" fmla="*/ 36 w 71"/>
                      <a:gd name="T1" fmla="*/ 0 h 71"/>
                      <a:gd name="T2" fmla="*/ 49 w 71"/>
                      <a:gd name="T3" fmla="*/ 2 h 71"/>
                      <a:gd name="T4" fmla="*/ 61 w 71"/>
                      <a:gd name="T5" fmla="*/ 10 h 71"/>
                      <a:gd name="T6" fmla="*/ 68 w 71"/>
                      <a:gd name="T7" fmla="*/ 21 h 71"/>
                      <a:gd name="T8" fmla="*/ 71 w 71"/>
                      <a:gd name="T9" fmla="*/ 35 h 71"/>
                      <a:gd name="T10" fmla="*/ 68 w 71"/>
                      <a:gd name="T11" fmla="*/ 48 h 71"/>
                      <a:gd name="T12" fmla="*/ 61 w 71"/>
                      <a:gd name="T13" fmla="*/ 60 h 71"/>
                      <a:gd name="T14" fmla="*/ 49 w 71"/>
                      <a:gd name="T15" fmla="*/ 68 h 71"/>
                      <a:gd name="T16" fmla="*/ 36 w 71"/>
                      <a:gd name="T17" fmla="*/ 71 h 71"/>
                      <a:gd name="T18" fmla="*/ 22 w 71"/>
                      <a:gd name="T19" fmla="*/ 68 h 71"/>
                      <a:gd name="T20" fmla="*/ 10 w 71"/>
                      <a:gd name="T21" fmla="*/ 60 h 71"/>
                      <a:gd name="T22" fmla="*/ 3 w 71"/>
                      <a:gd name="T23" fmla="*/ 48 h 71"/>
                      <a:gd name="T24" fmla="*/ 0 w 71"/>
                      <a:gd name="T25" fmla="*/ 35 h 71"/>
                      <a:gd name="T26" fmla="*/ 3 w 71"/>
                      <a:gd name="T27" fmla="*/ 21 h 71"/>
                      <a:gd name="T28" fmla="*/ 10 w 71"/>
                      <a:gd name="T29" fmla="*/ 10 h 71"/>
                      <a:gd name="T30" fmla="*/ 22 w 71"/>
                      <a:gd name="T31" fmla="*/ 2 h 71"/>
                      <a:gd name="T32" fmla="*/ 36 w 71"/>
                      <a:gd name="T33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1" h="71">
                        <a:moveTo>
                          <a:pt x="36" y="0"/>
                        </a:moveTo>
                        <a:lnTo>
                          <a:pt x="49" y="2"/>
                        </a:lnTo>
                        <a:lnTo>
                          <a:pt x="61" y="10"/>
                        </a:lnTo>
                        <a:lnTo>
                          <a:pt x="68" y="21"/>
                        </a:lnTo>
                        <a:lnTo>
                          <a:pt x="71" y="35"/>
                        </a:lnTo>
                        <a:lnTo>
                          <a:pt x="68" y="48"/>
                        </a:lnTo>
                        <a:lnTo>
                          <a:pt x="61" y="60"/>
                        </a:lnTo>
                        <a:lnTo>
                          <a:pt x="49" y="68"/>
                        </a:lnTo>
                        <a:lnTo>
                          <a:pt x="36" y="71"/>
                        </a:lnTo>
                        <a:lnTo>
                          <a:pt x="22" y="68"/>
                        </a:lnTo>
                        <a:lnTo>
                          <a:pt x="10" y="60"/>
                        </a:lnTo>
                        <a:lnTo>
                          <a:pt x="3" y="48"/>
                        </a:lnTo>
                        <a:lnTo>
                          <a:pt x="0" y="35"/>
                        </a:lnTo>
                        <a:lnTo>
                          <a:pt x="3" y="21"/>
                        </a:lnTo>
                        <a:lnTo>
                          <a:pt x="10" y="10"/>
                        </a:lnTo>
                        <a:lnTo>
                          <a:pt x="22" y="2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5" name="Freeform 72"/>
                  <p:cNvSpPr>
                    <a:spLocks/>
                  </p:cNvSpPr>
                  <p:nvPr/>
                </p:nvSpPr>
                <p:spPr bwMode="auto">
                  <a:xfrm>
                    <a:off x="1307" y="1510"/>
                    <a:ext cx="129" cy="56"/>
                  </a:xfrm>
                  <a:custGeom>
                    <a:avLst/>
                    <a:gdLst>
                      <a:gd name="T0" fmla="*/ 185 w 387"/>
                      <a:gd name="T1" fmla="*/ 0 h 169"/>
                      <a:gd name="T2" fmla="*/ 224 w 387"/>
                      <a:gd name="T3" fmla="*/ 1 h 169"/>
                      <a:gd name="T4" fmla="*/ 258 w 387"/>
                      <a:gd name="T5" fmla="*/ 8 h 169"/>
                      <a:gd name="T6" fmla="*/ 287 w 387"/>
                      <a:gd name="T7" fmla="*/ 17 h 169"/>
                      <a:gd name="T8" fmla="*/ 313 w 387"/>
                      <a:gd name="T9" fmla="*/ 28 h 169"/>
                      <a:gd name="T10" fmla="*/ 334 w 387"/>
                      <a:gd name="T11" fmla="*/ 41 h 169"/>
                      <a:gd name="T12" fmla="*/ 351 w 387"/>
                      <a:gd name="T13" fmla="*/ 56 h 169"/>
                      <a:gd name="T14" fmla="*/ 365 w 387"/>
                      <a:gd name="T15" fmla="*/ 71 h 169"/>
                      <a:gd name="T16" fmla="*/ 376 w 387"/>
                      <a:gd name="T17" fmla="*/ 86 h 169"/>
                      <a:gd name="T18" fmla="*/ 382 w 387"/>
                      <a:gd name="T19" fmla="*/ 103 h 169"/>
                      <a:gd name="T20" fmla="*/ 386 w 387"/>
                      <a:gd name="T21" fmla="*/ 117 h 169"/>
                      <a:gd name="T22" fmla="*/ 387 w 387"/>
                      <a:gd name="T23" fmla="*/ 129 h 169"/>
                      <a:gd name="T24" fmla="*/ 386 w 387"/>
                      <a:gd name="T25" fmla="*/ 141 h 169"/>
                      <a:gd name="T26" fmla="*/ 382 w 387"/>
                      <a:gd name="T27" fmla="*/ 150 h 169"/>
                      <a:gd name="T28" fmla="*/ 376 w 387"/>
                      <a:gd name="T29" fmla="*/ 155 h 169"/>
                      <a:gd name="T30" fmla="*/ 365 w 387"/>
                      <a:gd name="T31" fmla="*/ 158 h 169"/>
                      <a:gd name="T32" fmla="*/ 352 w 387"/>
                      <a:gd name="T33" fmla="*/ 158 h 169"/>
                      <a:gd name="T34" fmla="*/ 338 w 387"/>
                      <a:gd name="T35" fmla="*/ 157 h 169"/>
                      <a:gd name="T36" fmla="*/ 323 w 387"/>
                      <a:gd name="T37" fmla="*/ 152 h 169"/>
                      <a:gd name="T38" fmla="*/ 306 w 387"/>
                      <a:gd name="T39" fmla="*/ 147 h 169"/>
                      <a:gd name="T40" fmla="*/ 287 w 387"/>
                      <a:gd name="T41" fmla="*/ 141 h 169"/>
                      <a:gd name="T42" fmla="*/ 267 w 387"/>
                      <a:gd name="T43" fmla="*/ 134 h 169"/>
                      <a:gd name="T44" fmla="*/ 246 w 387"/>
                      <a:gd name="T45" fmla="*/ 128 h 169"/>
                      <a:gd name="T46" fmla="*/ 222 w 387"/>
                      <a:gd name="T47" fmla="*/ 124 h 169"/>
                      <a:gd name="T48" fmla="*/ 195 w 387"/>
                      <a:gd name="T49" fmla="*/ 122 h 169"/>
                      <a:gd name="T50" fmla="*/ 166 w 387"/>
                      <a:gd name="T51" fmla="*/ 123 h 169"/>
                      <a:gd name="T52" fmla="*/ 134 w 387"/>
                      <a:gd name="T53" fmla="*/ 127 h 169"/>
                      <a:gd name="T54" fmla="*/ 100 w 387"/>
                      <a:gd name="T55" fmla="*/ 136 h 169"/>
                      <a:gd name="T56" fmla="*/ 63 w 387"/>
                      <a:gd name="T57" fmla="*/ 148 h 169"/>
                      <a:gd name="T58" fmla="*/ 24 w 387"/>
                      <a:gd name="T59" fmla="*/ 167 h 169"/>
                      <a:gd name="T60" fmla="*/ 18 w 387"/>
                      <a:gd name="T61" fmla="*/ 169 h 169"/>
                      <a:gd name="T62" fmla="*/ 12 w 387"/>
                      <a:gd name="T63" fmla="*/ 165 h 169"/>
                      <a:gd name="T64" fmla="*/ 7 w 387"/>
                      <a:gd name="T65" fmla="*/ 158 h 169"/>
                      <a:gd name="T66" fmla="*/ 3 w 387"/>
                      <a:gd name="T67" fmla="*/ 150 h 169"/>
                      <a:gd name="T68" fmla="*/ 0 w 387"/>
                      <a:gd name="T69" fmla="*/ 137 h 169"/>
                      <a:gd name="T70" fmla="*/ 0 w 387"/>
                      <a:gd name="T71" fmla="*/ 123 h 169"/>
                      <a:gd name="T72" fmla="*/ 3 w 387"/>
                      <a:gd name="T73" fmla="*/ 107 h 169"/>
                      <a:gd name="T74" fmla="*/ 8 w 387"/>
                      <a:gd name="T75" fmla="*/ 90 h 169"/>
                      <a:gd name="T76" fmla="*/ 15 w 387"/>
                      <a:gd name="T77" fmla="*/ 74 h 169"/>
                      <a:gd name="T78" fmla="*/ 27 w 387"/>
                      <a:gd name="T79" fmla="*/ 57 h 169"/>
                      <a:gd name="T80" fmla="*/ 42 w 387"/>
                      <a:gd name="T81" fmla="*/ 42 h 169"/>
                      <a:gd name="T82" fmla="*/ 61 w 387"/>
                      <a:gd name="T83" fmla="*/ 28 h 169"/>
                      <a:gd name="T84" fmla="*/ 85 w 387"/>
                      <a:gd name="T85" fmla="*/ 17 h 169"/>
                      <a:gd name="T86" fmla="*/ 113 w 387"/>
                      <a:gd name="T87" fmla="*/ 8 h 169"/>
                      <a:gd name="T88" fmla="*/ 147 w 387"/>
                      <a:gd name="T89" fmla="*/ 1 h 169"/>
                      <a:gd name="T90" fmla="*/ 185 w 387"/>
                      <a:gd name="T91" fmla="*/ 0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387" h="169">
                        <a:moveTo>
                          <a:pt x="185" y="0"/>
                        </a:moveTo>
                        <a:lnTo>
                          <a:pt x="224" y="1"/>
                        </a:lnTo>
                        <a:lnTo>
                          <a:pt x="258" y="8"/>
                        </a:lnTo>
                        <a:lnTo>
                          <a:pt x="287" y="17"/>
                        </a:lnTo>
                        <a:lnTo>
                          <a:pt x="313" y="28"/>
                        </a:lnTo>
                        <a:lnTo>
                          <a:pt x="334" y="41"/>
                        </a:lnTo>
                        <a:lnTo>
                          <a:pt x="351" y="56"/>
                        </a:lnTo>
                        <a:lnTo>
                          <a:pt x="365" y="71"/>
                        </a:lnTo>
                        <a:lnTo>
                          <a:pt x="376" y="86"/>
                        </a:lnTo>
                        <a:lnTo>
                          <a:pt x="382" y="103"/>
                        </a:lnTo>
                        <a:lnTo>
                          <a:pt x="386" y="117"/>
                        </a:lnTo>
                        <a:lnTo>
                          <a:pt x="387" y="129"/>
                        </a:lnTo>
                        <a:lnTo>
                          <a:pt x="386" y="141"/>
                        </a:lnTo>
                        <a:lnTo>
                          <a:pt x="382" y="150"/>
                        </a:lnTo>
                        <a:lnTo>
                          <a:pt x="376" y="155"/>
                        </a:lnTo>
                        <a:lnTo>
                          <a:pt x="365" y="158"/>
                        </a:lnTo>
                        <a:lnTo>
                          <a:pt x="352" y="158"/>
                        </a:lnTo>
                        <a:lnTo>
                          <a:pt x="338" y="157"/>
                        </a:lnTo>
                        <a:lnTo>
                          <a:pt x="323" y="152"/>
                        </a:lnTo>
                        <a:lnTo>
                          <a:pt x="306" y="147"/>
                        </a:lnTo>
                        <a:lnTo>
                          <a:pt x="287" y="141"/>
                        </a:lnTo>
                        <a:lnTo>
                          <a:pt x="267" y="134"/>
                        </a:lnTo>
                        <a:lnTo>
                          <a:pt x="246" y="128"/>
                        </a:lnTo>
                        <a:lnTo>
                          <a:pt x="222" y="124"/>
                        </a:lnTo>
                        <a:lnTo>
                          <a:pt x="195" y="122"/>
                        </a:lnTo>
                        <a:lnTo>
                          <a:pt x="166" y="123"/>
                        </a:lnTo>
                        <a:lnTo>
                          <a:pt x="134" y="127"/>
                        </a:lnTo>
                        <a:lnTo>
                          <a:pt x="100" y="136"/>
                        </a:lnTo>
                        <a:lnTo>
                          <a:pt x="63" y="148"/>
                        </a:lnTo>
                        <a:lnTo>
                          <a:pt x="24" y="167"/>
                        </a:lnTo>
                        <a:lnTo>
                          <a:pt x="18" y="169"/>
                        </a:lnTo>
                        <a:lnTo>
                          <a:pt x="12" y="165"/>
                        </a:lnTo>
                        <a:lnTo>
                          <a:pt x="7" y="158"/>
                        </a:lnTo>
                        <a:lnTo>
                          <a:pt x="3" y="150"/>
                        </a:lnTo>
                        <a:lnTo>
                          <a:pt x="0" y="137"/>
                        </a:lnTo>
                        <a:lnTo>
                          <a:pt x="0" y="123"/>
                        </a:lnTo>
                        <a:lnTo>
                          <a:pt x="3" y="107"/>
                        </a:lnTo>
                        <a:lnTo>
                          <a:pt x="8" y="90"/>
                        </a:lnTo>
                        <a:lnTo>
                          <a:pt x="15" y="74"/>
                        </a:lnTo>
                        <a:lnTo>
                          <a:pt x="27" y="57"/>
                        </a:lnTo>
                        <a:lnTo>
                          <a:pt x="42" y="42"/>
                        </a:lnTo>
                        <a:lnTo>
                          <a:pt x="61" y="28"/>
                        </a:lnTo>
                        <a:lnTo>
                          <a:pt x="85" y="17"/>
                        </a:lnTo>
                        <a:lnTo>
                          <a:pt x="113" y="8"/>
                        </a:lnTo>
                        <a:lnTo>
                          <a:pt x="147" y="1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6" name="Freeform 73"/>
                  <p:cNvSpPr>
                    <a:spLocks/>
                  </p:cNvSpPr>
                  <p:nvPr/>
                </p:nvSpPr>
                <p:spPr bwMode="auto">
                  <a:xfrm>
                    <a:off x="1129" y="1802"/>
                    <a:ext cx="125" cy="45"/>
                  </a:xfrm>
                  <a:custGeom>
                    <a:avLst/>
                    <a:gdLst>
                      <a:gd name="T0" fmla="*/ 6 w 375"/>
                      <a:gd name="T1" fmla="*/ 0 h 135"/>
                      <a:gd name="T2" fmla="*/ 15 w 375"/>
                      <a:gd name="T3" fmla="*/ 2 h 135"/>
                      <a:gd name="T4" fmla="*/ 27 w 375"/>
                      <a:gd name="T5" fmla="*/ 6 h 135"/>
                      <a:gd name="T6" fmla="*/ 41 w 375"/>
                      <a:gd name="T7" fmla="*/ 14 h 135"/>
                      <a:gd name="T8" fmla="*/ 58 w 375"/>
                      <a:gd name="T9" fmla="*/ 23 h 135"/>
                      <a:gd name="T10" fmla="*/ 80 w 375"/>
                      <a:gd name="T11" fmla="*/ 33 h 135"/>
                      <a:gd name="T12" fmla="*/ 103 w 375"/>
                      <a:gd name="T13" fmla="*/ 42 h 135"/>
                      <a:gd name="T14" fmla="*/ 128 w 375"/>
                      <a:gd name="T15" fmla="*/ 49 h 135"/>
                      <a:gd name="T16" fmla="*/ 157 w 375"/>
                      <a:gd name="T17" fmla="*/ 56 h 135"/>
                      <a:gd name="T18" fmla="*/ 187 w 375"/>
                      <a:gd name="T19" fmla="*/ 57 h 135"/>
                      <a:gd name="T20" fmla="*/ 218 w 375"/>
                      <a:gd name="T21" fmla="*/ 56 h 135"/>
                      <a:gd name="T22" fmla="*/ 247 w 375"/>
                      <a:gd name="T23" fmla="*/ 49 h 135"/>
                      <a:gd name="T24" fmla="*/ 272 w 375"/>
                      <a:gd name="T25" fmla="*/ 42 h 135"/>
                      <a:gd name="T26" fmla="*/ 295 w 375"/>
                      <a:gd name="T27" fmla="*/ 33 h 135"/>
                      <a:gd name="T28" fmla="*/ 316 w 375"/>
                      <a:gd name="T29" fmla="*/ 23 h 135"/>
                      <a:gd name="T30" fmla="*/ 333 w 375"/>
                      <a:gd name="T31" fmla="*/ 14 h 135"/>
                      <a:gd name="T32" fmla="*/ 348 w 375"/>
                      <a:gd name="T33" fmla="*/ 6 h 135"/>
                      <a:gd name="T34" fmla="*/ 360 w 375"/>
                      <a:gd name="T35" fmla="*/ 2 h 135"/>
                      <a:gd name="T36" fmla="*/ 368 w 375"/>
                      <a:gd name="T37" fmla="*/ 0 h 135"/>
                      <a:gd name="T38" fmla="*/ 373 w 375"/>
                      <a:gd name="T39" fmla="*/ 4 h 135"/>
                      <a:gd name="T40" fmla="*/ 375 w 375"/>
                      <a:gd name="T41" fmla="*/ 13 h 135"/>
                      <a:gd name="T42" fmla="*/ 375 w 375"/>
                      <a:gd name="T43" fmla="*/ 24 h 135"/>
                      <a:gd name="T44" fmla="*/ 371 w 375"/>
                      <a:gd name="T45" fmla="*/ 38 h 135"/>
                      <a:gd name="T46" fmla="*/ 366 w 375"/>
                      <a:gd name="T47" fmla="*/ 53 h 135"/>
                      <a:gd name="T48" fmla="*/ 357 w 375"/>
                      <a:gd name="T49" fmla="*/ 67 h 135"/>
                      <a:gd name="T50" fmla="*/ 346 w 375"/>
                      <a:gd name="T51" fmla="*/ 82 h 135"/>
                      <a:gd name="T52" fmla="*/ 330 w 375"/>
                      <a:gd name="T53" fmla="*/ 96 h 135"/>
                      <a:gd name="T54" fmla="*/ 311 w 375"/>
                      <a:gd name="T55" fmla="*/ 109 h 135"/>
                      <a:gd name="T56" fmla="*/ 289 w 375"/>
                      <a:gd name="T57" fmla="*/ 119 h 135"/>
                      <a:gd name="T58" fmla="*/ 260 w 375"/>
                      <a:gd name="T59" fmla="*/ 128 h 135"/>
                      <a:gd name="T60" fmla="*/ 227 w 375"/>
                      <a:gd name="T61" fmla="*/ 133 h 135"/>
                      <a:gd name="T62" fmla="*/ 187 w 375"/>
                      <a:gd name="T63" fmla="*/ 135 h 135"/>
                      <a:gd name="T64" fmla="*/ 148 w 375"/>
                      <a:gd name="T65" fmla="*/ 133 h 135"/>
                      <a:gd name="T66" fmla="*/ 115 w 375"/>
                      <a:gd name="T67" fmla="*/ 128 h 135"/>
                      <a:gd name="T68" fmla="*/ 86 w 375"/>
                      <a:gd name="T69" fmla="*/ 119 h 135"/>
                      <a:gd name="T70" fmla="*/ 63 w 375"/>
                      <a:gd name="T71" fmla="*/ 109 h 135"/>
                      <a:gd name="T72" fmla="*/ 44 w 375"/>
                      <a:gd name="T73" fmla="*/ 96 h 135"/>
                      <a:gd name="T74" fmla="*/ 29 w 375"/>
                      <a:gd name="T75" fmla="*/ 82 h 135"/>
                      <a:gd name="T76" fmla="*/ 18 w 375"/>
                      <a:gd name="T77" fmla="*/ 67 h 135"/>
                      <a:gd name="T78" fmla="*/ 9 w 375"/>
                      <a:gd name="T79" fmla="*/ 53 h 135"/>
                      <a:gd name="T80" fmla="*/ 4 w 375"/>
                      <a:gd name="T81" fmla="*/ 38 h 135"/>
                      <a:gd name="T82" fmla="*/ 0 w 375"/>
                      <a:gd name="T83" fmla="*/ 24 h 135"/>
                      <a:gd name="T84" fmla="*/ 0 w 375"/>
                      <a:gd name="T85" fmla="*/ 13 h 135"/>
                      <a:gd name="T86" fmla="*/ 1 w 375"/>
                      <a:gd name="T87" fmla="*/ 4 h 135"/>
                      <a:gd name="T88" fmla="*/ 6 w 375"/>
                      <a:gd name="T89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75" h="135">
                        <a:moveTo>
                          <a:pt x="6" y="0"/>
                        </a:moveTo>
                        <a:lnTo>
                          <a:pt x="15" y="2"/>
                        </a:lnTo>
                        <a:lnTo>
                          <a:pt x="27" y="6"/>
                        </a:lnTo>
                        <a:lnTo>
                          <a:pt x="41" y="14"/>
                        </a:lnTo>
                        <a:lnTo>
                          <a:pt x="58" y="23"/>
                        </a:lnTo>
                        <a:lnTo>
                          <a:pt x="80" y="33"/>
                        </a:lnTo>
                        <a:lnTo>
                          <a:pt x="103" y="42"/>
                        </a:lnTo>
                        <a:lnTo>
                          <a:pt x="128" y="49"/>
                        </a:lnTo>
                        <a:lnTo>
                          <a:pt x="157" y="56"/>
                        </a:lnTo>
                        <a:lnTo>
                          <a:pt x="187" y="57"/>
                        </a:lnTo>
                        <a:lnTo>
                          <a:pt x="218" y="56"/>
                        </a:lnTo>
                        <a:lnTo>
                          <a:pt x="247" y="49"/>
                        </a:lnTo>
                        <a:lnTo>
                          <a:pt x="272" y="42"/>
                        </a:lnTo>
                        <a:lnTo>
                          <a:pt x="295" y="33"/>
                        </a:lnTo>
                        <a:lnTo>
                          <a:pt x="316" y="23"/>
                        </a:lnTo>
                        <a:lnTo>
                          <a:pt x="333" y="14"/>
                        </a:lnTo>
                        <a:lnTo>
                          <a:pt x="348" y="6"/>
                        </a:lnTo>
                        <a:lnTo>
                          <a:pt x="360" y="2"/>
                        </a:lnTo>
                        <a:lnTo>
                          <a:pt x="368" y="0"/>
                        </a:lnTo>
                        <a:lnTo>
                          <a:pt x="373" y="4"/>
                        </a:lnTo>
                        <a:lnTo>
                          <a:pt x="375" y="13"/>
                        </a:lnTo>
                        <a:lnTo>
                          <a:pt x="375" y="24"/>
                        </a:lnTo>
                        <a:lnTo>
                          <a:pt x="371" y="38"/>
                        </a:lnTo>
                        <a:lnTo>
                          <a:pt x="366" y="53"/>
                        </a:lnTo>
                        <a:lnTo>
                          <a:pt x="357" y="67"/>
                        </a:lnTo>
                        <a:lnTo>
                          <a:pt x="346" y="82"/>
                        </a:lnTo>
                        <a:lnTo>
                          <a:pt x="330" y="96"/>
                        </a:lnTo>
                        <a:lnTo>
                          <a:pt x="311" y="109"/>
                        </a:lnTo>
                        <a:lnTo>
                          <a:pt x="289" y="119"/>
                        </a:lnTo>
                        <a:lnTo>
                          <a:pt x="260" y="128"/>
                        </a:lnTo>
                        <a:lnTo>
                          <a:pt x="227" y="133"/>
                        </a:lnTo>
                        <a:lnTo>
                          <a:pt x="187" y="135"/>
                        </a:lnTo>
                        <a:lnTo>
                          <a:pt x="148" y="133"/>
                        </a:lnTo>
                        <a:lnTo>
                          <a:pt x="115" y="128"/>
                        </a:lnTo>
                        <a:lnTo>
                          <a:pt x="86" y="119"/>
                        </a:lnTo>
                        <a:lnTo>
                          <a:pt x="63" y="109"/>
                        </a:lnTo>
                        <a:lnTo>
                          <a:pt x="44" y="96"/>
                        </a:lnTo>
                        <a:lnTo>
                          <a:pt x="29" y="82"/>
                        </a:lnTo>
                        <a:lnTo>
                          <a:pt x="18" y="67"/>
                        </a:lnTo>
                        <a:lnTo>
                          <a:pt x="9" y="53"/>
                        </a:lnTo>
                        <a:lnTo>
                          <a:pt x="4" y="38"/>
                        </a:lnTo>
                        <a:lnTo>
                          <a:pt x="0" y="24"/>
                        </a:lnTo>
                        <a:lnTo>
                          <a:pt x="0" y="13"/>
                        </a:lnTo>
                        <a:lnTo>
                          <a:pt x="1" y="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7" name="Freeform 74"/>
                  <p:cNvSpPr>
                    <a:spLocks/>
                  </p:cNvSpPr>
                  <p:nvPr/>
                </p:nvSpPr>
                <p:spPr bwMode="auto">
                  <a:xfrm>
                    <a:off x="1170" y="1944"/>
                    <a:ext cx="43" cy="15"/>
                  </a:xfrm>
                  <a:custGeom>
                    <a:avLst/>
                    <a:gdLst>
                      <a:gd name="T0" fmla="*/ 128 w 129"/>
                      <a:gd name="T1" fmla="*/ 0 h 47"/>
                      <a:gd name="T2" fmla="*/ 129 w 129"/>
                      <a:gd name="T3" fmla="*/ 4 h 47"/>
                      <a:gd name="T4" fmla="*/ 129 w 129"/>
                      <a:gd name="T5" fmla="*/ 12 h 47"/>
                      <a:gd name="T6" fmla="*/ 125 w 129"/>
                      <a:gd name="T7" fmla="*/ 19 h 47"/>
                      <a:gd name="T8" fmla="*/ 120 w 129"/>
                      <a:gd name="T9" fmla="*/ 28 h 47"/>
                      <a:gd name="T10" fmla="*/ 112 w 129"/>
                      <a:gd name="T11" fmla="*/ 35 h 47"/>
                      <a:gd name="T12" fmla="*/ 101 w 129"/>
                      <a:gd name="T13" fmla="*/ 41 h 47"/>
                      <a:gd name="T14" fmla="*/ 85 w 129"/>
                      <a:gd name="T15" fmla="*/ 46 h 47"/>
                      <a:gd name="T16" fmla="*/ 64 w 129"/>
                      <a:gd name="T17" fmla="*/ 47 h 47"/>
                      <a:gd name="T18" fmla="*/ 44 w 129"/>
                      <a:gd name="T19" fmla="*/ 46 h 47"/>
                      <a:gd name="T20" fmla="*/ 28 w 129"/>
                      <a:gd name="T21" fmla="*/ 41 h 47"/>
                      <a:gd name="T22" fmla="*/ 16 w 129"/>
                      <a:gd name="T23" fmla="*/ 35 h 47"/>
                      <a:gd name="T24" fmla="*/ 9 w 129"/>
                      <a:gd name="T25" fmla="*/ 28 h 47"/>
                      <a:gd name="T26" fmla="*/ 4 w 129"/>
                      <a:gd name="T27" fmla="*/ 19 h 47"/>
                      <a:gd name="T28" fmla="*/ 0 w 129"/>
                      <a:gd name="T29" fmla="*/ 12 h 47"/>
                      <a:gd name="T30" fmla="*/ 0 w 129"/>
                      <a:gd name="T31" fmla="*/ 4 h 47"/>
                      <a:gd name="T32" fmla="*/ 1 w 129"/>
                      <a:gd name="T33" fmla="*/ 0 h 47"/>
                      <a:gd name="T34" fmla="*/ 5 w 129"/>
                      <a:gd name="T35" fmla="*/ 2 h 47"/>
                      <a:gd name="T36" fmla="*/ 13 w 129"/>
                      <a:gd name="T37" fmla="*/ 4 h 47"/>
                      <a:gd name="T38" fmla="*/ 21 w 129"/>
                      <a:gd name="T39" fmla="*/ 9 h 47"/>
                      <a:gd name="T40" fmla="*/ 34 w 129"/>
                      <a:gd name="T41" fmla="*/ 14 h 47"/>
                      <a:gd name="T42" fmla="*/ 48 w 129"/>
                      <a:gd name="T43" fmla="*/ 18 h 47"/>
                      <a:gd name="T44" fmla="*/ 64 w 129"/>
                      <a:gd name="T45" fmla="*/ 21 h 47"/>
                      <a:gd name="T46" fmla="*/ 81 w 129"/>
                      <a:gd name="T47" fmla="*/ 18 h 47"/>
                      <a:gd name="T48" fmla="*/ 95 w 129"/>
                      <a:gd name="T49" fmla="*/ 14 h 47"/>
                      <a:gd name="T50" fmla="*/ 107 w 129"/>
                      <a:gd name="T51" fmla="*/ 9 h 47"/>
                      <a:gd name="T52" fmla="*/ 116 w 129"/>
                      <a:gd name="T53" fmla="*/ 4 h 47"/>
                      <a:gd name="T54" fmla="*/ 124 w 129"/>
                      <a:gd name="T55" fmla="*/ 2 h 47"/>
                      <a:gd name="T56" fmla="*/ 128 w 129"/>
                      <a:gd name="T5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29" h="47">
                        <a:moveTo>
                          <a:pt x="128" y="0"/>
                        </a:moveTo>
                        <a:lnTo>
                          <a:pt x="129" y="4"/>
                        </a:lnTo>
                        <a:lnTo>
                          <a:pt x="129" y="12"/>
                        </a:lnTo>
                        <a:lnTo>
                          <a:pt x="125" y="19"/>
                        </a:lnTo>
                        <a:lnTo>
                          <a:pt x="120" y="28"/>
                        </a:lnTo>
                        <a:lnTo>
                          <a:pt x="112" y="35"/>
                        </a:lnTo>
                        <a:lnTo>
                          <a:pt x="101" y="41"/>
                        </a:lnTo>
                        <a:lnTo>
                          <a:pt x="85" y="46"/>
                        </a:lnTo>
                        <a:lnTo>
                          <a:pt x="64" y="47"/>
                        </a:lnTo>
                        <a:lnTo>
                          <a:pt x="44" y="46"/>
                        </a:lnTo>
                        <a:lnTo>
                          <a:pt x="28" y="41"/>
                        </a:lnTo>
                        <a:lnTo>
                          <a:pt x="16" y="35"/>
                        </a:lnTo>
                        <a:lnTo>
                          <a:pt x="9" y="28"/>
                        </a:lnTo>
                        <a:lnTo>
                          <a:pt x="4" y="19"/>
                        </a:lnTo>
                        <a:lnTo>
                          <a:pt x="0" y="12"/>
                        </a:lnTo>
                        <a:lnTo>
                          <a:pt x="0" y="4"/>
                        </a:lnTo>
                        <a:lnTo>
                          <a:pt x="1" y="0"/>
                        </a:lnTo>
                        <a:lnTo>
                          <a:pt x="5" y="2"/>
                        </a:lnTo>
                        <a:lnTo>
                          <a:pt x="13" y="4"/>
                        </a:lnTo>
                        <a:lnTo>
                          <a:pt x="21" y="9"/>
                        </a:lnTo>
                        <a:lnTo>
                          <a:pt x="34" y="14"/>
                        </a:lnTo>
                        <a:lnTo>
                          <a:pt x="48" y="18"/>
                        </a:lnTo>
                        <a:lnTo>
                          <a:pt x="64" y="21"/>
                        </a:lnTo>
                        <a:lnTo>
                          <a:pt x="81" y="18"/>
                        </a:lnTo>
                        <a:lnTo>
                          <a:pt x="95" y="14"/>
                        </a:lnTo>
                        <a:lnTo>
                          <a:pt x="107" y="9"/>
                        </a:lnTo>
                        <a:lnTo>
                          <a:pt x="116" y="4"/>
                        </a:lnTo>
                        <a:lnTo>
                          <a:pt x="124" y="2"/>
                        </a:lnTo>
                        <a:lnTo>
                          <a:pt x="128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8" name="Freeform 75"/>
                  <p:cNvSpPr>
                    <a:spLocks/>
                  </p:cNvSpPr>
                  <p:nvPr/>
                </p:nvSpPr>
                <p:spPr bwMode="auto">
                  <a:xfrm>
                    <a:off x="1093" y="1895"/>
                    <a:ext cx="198" cy="32"/>
                  </a:xfrm>
                  <a:custGeom>
                    <a:avLst/>
                    <a:gdLst>
                      <a:gd name="T0" fmla="*/ 3 w 595"/>
                      <a:gd name="T1" fmla="*/ 0 h 97"/>
                      <a:gd name="T2" fmla="*/ 9 w 595"/>
                      <a:gd name="T3" fmla="*/ 0 h 97"/>
                      <a:gd name="T4" fmla="*/ 20 w 595"/>
                      <a:gd name="T5" fmla="*/ 3 h 97"/>
                      <a:gd name="T6" fmla="*/ 35 w 595"/>
                      <a:gd name="T7" fmla="*/ 8 h 97"/>
                      <a:gd name="T8" fmla="*/ 56 w 595"/>
                      <a:gd name="T9" fmla="*/ 15 h 97"/>
                      <a:gd name="T10" fmla="*/ 78 w 595"/>
                      <a:gd name="T11" fmla="*/ 24 h 97"/>
                      <a:gd name="T12" fmla="*/ 106 w 595"/>
                      <a:gd name="T13" fmla="*/ 31 h 97"/>
                      <a:gd name="T14" fmla="*/ 138 w 595"/>
                      <a:gd name="T15" fmla="*/ 40 h 97"/>
                      <a:gd name="T16" fmla="*/ 172 w 595"/>
                      <a:gd name="T17" fmla="*/ 46 h 97"/>
                      <a:gd name="T18" fmla="*/ 211 w 595"/>
                      <a:gd name="T19" fmla="*/ 53 h 97"/>
                      <a:gd name="T20" fmla="*/ 253 w 595"/>
                      <a:gd name="T21" fmla="*/ 57 h 97"/>
                      <a:gd name="T22" fmla="*/ 297 w 595"/>
                      <a:gd name="T23" fmla="*/ 59 h 97"/>
                      <a:gd name="T24" fmla="*/ 342 w 595"/>
                      <a:gd name="T25" fmla="*/ 57 h 97"/>
                      <a:gd name="T26" fmla="*/ 383 w 595"/>
                      <a:gd name="T27" fmla="*/ 53 h 97"/>
                      <a:gd name="T28" fmla="*/ 423 w 595"/>
                      <a:gd name="T29" fmla="*/ 46 h 97"/>
                      <a:gd name="T30" fmla="*/ 457 w 595"/>
                      <a:gd name="T31" fmla="*/ 40 h 97"/>
                      <a:gd name="T32" fmla="*/ 489 w 595"/>
                      <a:gd name="T33" fmla="*/ 31 h 97"/>
                      <a:gd name="T34" fmla="*/ 516 w 595"/>
                      <a:gd name="T35" fmla="*/ 24 h 97"/>
                      <a:gd name="T36" fmla="*/ 539 w 595"/>
                      <a:gd name="T37" fmla="*/ 15 h 97"/>
                      <a:gd name="T38" fmla="*/ 559 w 595"/>
                      <a:gd name="T39" fmla="*/ 8 h 97"/>
                      <a:gd name="T40" fmla="*/ 575 w 595"/>
                      <a:gd name="T41" fmla="*/ 3 h 97"/>
                      <a:gd name="T42" fmla="*/ 586 w 595"/>
                      <a:gd name="T43" fmla="*/ 0 h 97"/>
                      <a:gd name="T44" fmla="*/ 592 w 595"/>
                      <a:gd name="T45" fmla="*/ 0 h 97"/>
                      <a:gd name="T46" fmla="*/ 595 w 595"/>
                      <a:gd name="T47" fmla="*/ 2 h 97"/>
                      <a:gd name="T48" fmla="*/ 594 w 595"/>
                      <a:gd name="T49" fmla="*/ 7 h 97"/>
                      <a:gd name="T50" fmla="*/ 591 w 595"/>
                      <a:gd name="T51" fmla="*/ 15 h 97"/>
                      <a:gd name="T52" fmla="*/ 585 w 595"/>
                      <a:gd name="T53" fmla="*/ 22 h 97"/>
                      <a:gd name="T54" fmla="*/ 576 w 595"/>
                      <a:gd name="T55" fmla="*/ 31 h 97"/>
                      <a:gd name="T56" fmla="*/ 563 w 595"/>
                      <a:gd name="T57" fmla="*/ 41 h 97"/>
                      <a:gd name="T58" fmla="*/ 547 w 595"/>
                      <a:gd name="T59" fmla="*/ 51 h 97"/>
                      <a:gd name="T60" fmla="*/ 526 w 595"/>
                      <a:gd name="T61" fmla="*/ 62 h 97"/>
                      <a:gd name="T62" fmla="*/ 502 w 595"/>
                      <a:gd name="T63" fmla="*/ 70 h 97"/>
                      <a:gd name="T64" fmla="*/ 472 w 595"/>
                      <a:gd name="T65" fmla="*/ 79 h 97"/>
                      <a:gd name="T66" fmla="*/ 438 w 595"/>
                      <a:gd name="T67" fmla="*/ 86 h 97"/>
                      <a:gd name="T68" fmla="*/ 397 w 595"/>
                      <a:gd name="T69" fmla="*/ 92 h 97"/>
                      <a:gd name="T70" fmla="*/ 351 w 595"/>
                      <a:gd name="T71" fmla="*/ 96 h 97"/>
                      <a:gd name="T72" fmla="*/ 297 w 595"/>
                      <a:gd name="T73" fmla="*/ 97 h 97"/>
                      <a:gd name="T74" fmla="*/ 244 w 595"/>
                      <a:gd name="T75" fmla="*/ 96 h 97"/>
                      <a:gd name="T76" fmla="*/ 197 w 595"/>
                      <a:gd name="T77" fmla="*/ 92 h 97"/>
                      <a:gd name="T78" fmla="*/ 157 w 595"/>
                      <a:gd name="T79" fmla="*/ 86 h 97"/>
                      <a:gd name="T80" fmla="*/ 123 w 595"/>
                      <a:gd name="T81" fmla="*/ 79 h 97"/>
                      <a:gd name="T82" fmla="*/ 92 w 595"/>
                      <a:gd name="T83" fmla="*/ 70 h 97"/>
                      <a:gd name="T84" fmla="*/ 68 w 595"/>
                      <a:gd name="T85" fmla="*/ 62 h 97"/>
                      <a:gd name="T86" fmla="*/ 48 w 595"/>
                      <a:gd name="T87" fmla="*/ 51 h 97"/>
                      <a:gd name="T88" fmla="*/ 32 w 595"/>
                      <a:gd name="T89" fmla="*/ 41 h 97"/>
                      <a:gd name="T90" fmla="*/ 19 w 595"/>
                      <a:gd name="T91" fmla="*/ 31 h 97"/>
                      <a:gd name="T92" fmla="*/ 10 w 595"/>
                      <a:gd name="T93" fmla="*/ 22 h 97"/>
                      <a:gd name="T94" fmla="*/ 4 w 595"/>
                      <a:gd name="T95" fmla="*/ 15 h 97"/>
                      <a:gd name="T96" fmla="*/ 1 w 595"/>
                      <a:gd name="T97" fmla="*/ 7 h 97"/>
                      <a:gd name="T98" fmla="*/ 0 w 595"/>
                      <a:gd name="T99" fmla="*/ 2 h 97"/>
                      <a:gd name="T100" fmla="*/ 3 w 595"/>
                      <a:gd name="T101" fmla="*/ 0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95" h="97">
                        <a:moveTo>
                          <a:pt x="3" y="0"/>
                        </a:moveTo>
                        <a:lnTo>
                          <a:pt x="9" y="0"/>
                        </a:lnTo>
                        <a:lnTo>
                          <a:pt x="20" y="3"/>
                        </a:lnTo>
                        <a:lnTo>
                          <a:pt x="35" y="8"/>
                        </a:lnTo>
                        <a:lnTo>
                          <a:pt x="56" y="15"/>
                        </a:lnTo>
                        <a:lnTo>
                          <a:pt x="78" y="24"/>
                        </a:lnTo>
                        <a:lnTo>
                          <a:pt x="106" y="31"/>
                        </a:lnTo>
                        <a:lnTo>
                          <a:pt x="138" y="40"/>
                        </a:lnTo>
                        <a:lnTo>
                          <a:pt x="172" y="46"/>
                        </a:lnTo>
                        <a:lnTo>
                          <a:pt x="211" y="53"/>
                        </a:lnTo>
                        <a:lnTo>
                          <a:pt x="253" y="57"/>
                        </a:lnTo>
                        <a:lnTo>
                          <a:pt x="297" y="59"/>
                        </a:lnTo>
                        <a:lnTo>
                          <a:pt x="342" y="57"/>
                        </a:lnTo>
                        <a:lnTo>
                          <a:pt x="383" y="53"/>
                        </a:lnTo>
                        <a:lnTo>
                          <a:pt x="423" y="46"/>
                        </a:lnTo>
                        <a:lnTo>
                          <a:pt x="457" y="40"/>
                        </a:lnTo>
                        <a:lnTo>
                          <a:pt x="489" y="31"/>
                        </a:lnTo>
                        <a:lnTo>
                          <a:pt x="516" y="24"/>
                        </a:lnTo>
                        <a:lnTo>
                          <a:pt x="539" y="15"/>
                        </a:lnTo>
                        <a:lnTo>
                          <a:pt x="559" y="8"/>
                        </a:lnTo>
                        <a:lnTo>
                          <a:pt x="575" y="3"/>
                        </a:lnTo>
                        <a:lnTo>
                          <a:pt x="586" y="0"/>
                        </a:lnTo>
                        <a:lnTo>
                          <a:pt x="592" y="0"/>
                        </a:lnTo>
                        <a:lnTo>
                          <a:pt x="595" y="2"/>
                        </a:lnTo>
                        <a:lnTo>
                          <a:pt x="594" y="7"/>
                        </a:lnTo>
                        <a:lnTo>
                          <a:pt x="591" y="15"/>
                        </a:lnTo>
                        <a:lnTo>
                          <a:pt x="585" y="22"/>
                        </a:lnTo>
                        <a:lnTo>
                          <a:pt x="576" y="31"/>
                        </a:lnTo>
                        <a:lnTo>
                          <a:pt x="563" y="41"/>
                        </a:lnTo>
                        <a:lnTo>
                          <a:pt x="547" y="51"/>
                        </a:lnTo>
                        <a:lnTo>
                          <a:pt x="526" y="62"/>
                        </a:lnTo>
                        <a:lnTo>
                          <a:pt x="502" y="70"/>
                        </a:lnTo>
                        <a:lnTo>
                          <a:pt x="472" y="79"/>
                        </a:lnTo>
                        <a:lnTo>
                          <a:pt x="438" y="86"/>
                        </a:lnTo>
                        <a:lnTo>
                          <a:pt x="397" y="92"/>
                        </a:lnTo>
                        <a:lnTo>
                          <a:pt x="351" y="96"/>
                        </a:lnTo>
                        <a:lnTo>
                          <a:pt x="297" y="97"/>
                        </a:lnTo>
                        <a:lnTo>
                          <a:pt x="244" y="96"/>
                        </a:lnTo>
                        <a:lnTo>
                          <a:pt x="197" y="92"/>
                        </a:lnTo>
                        <a:lnTo>
                          <a:pt x="157" y="86"/>
                        </a:lnTo>
                        <a:lnTo>
                          <a:pt x="123" y="79"/>
                        </a:lnTo>
                        <a:lnTo>
                          <a:pt x="92" y="70"/>
                        </a:lnTo>
                        <a:lnTo>
                          <a:pt x="68" y="62"/>
                        </a:lnTo>
                        <a:lnTo>
                          <a:pt x="48" y="51"/>
                        </a:lnTo>
                        <a:lnTo>
                          <a:pt x="32" y="41"/>
                        </a:lnTo>
                        <a:lnTo>
                          <a:pt x="19" y="31"/>
                        </a:lnTo>
                        <a:lnTo>
                          <a:pt x="10" y="22"/>
                        </a:lnTo>
                        <a:lnTo>
                          <a:pt x="4" y="15"/>
                        </a:lnTo>
                        <a:lnTo>
                          <a:pt x="1" y="7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F7945E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39" name="Freeform 76"/>
                  <p:cNvSpPr>
                    <a:spLocks/>
                  </p:cNvSpPr>
                  <p:nvPr/>
                </p:nvSpPr>
                <p:spPr bwMode="auto">
                  <a:xfrm>
                    <a:off x="734" y="2105"/>
                    <a:ext cx="458" cy="237"/>
                  </a:xfrm>
                  <a:custGeom>
                    <a:avLst/>
                    <a:gdLst>
                      <a:gd name="T0" fmla="*/ 1372 w 1372"/>
                      <a:gd name="T1" fmla="*/ 0 h 711"/>
                      <a:gd name="T2" fmla="*/ 1372 w 1372"/>
                      <a:gd name="T3" fmla="*/ 711 h 711"/>
                      <a:gd name="T4" fmla="*/ 0 w 1372"/>
                      <a:gd name="T5" fmla="*/ 711 h 711"/>
                      <a:gd name="T6" fmla="*/ 4 w 1372"/>
                      <a:gd name="T7" fmla="*/ 673 h 711"/>
                      <a:gd name="T8" fmla="*/ 17 w 1372"/>
                      <a:gd name="T9" fmla="*/ 634 h 711"/>
                      <a:gd name="T10" fmla="*/ 36 w 1372"/>
                      <a:gd name="T11" fmla="*/ 593 h 711"/>
                      <a:gd name="T12" fmla="*/ 62 w 1372"/>
                      <a:gd name="T13" fmla="*/ 552 h 711"/>
                      <a:gd name="T14" fmla="*/ 95 w 1372"/>
                      <a:gd name="T15" fmla="*/ 510 h 711"/>
                      <a:gd name="T16" fmla="*/ 135 w 1372"/>
                      <a:gd name="T17" fmla="*/ 468 h 711"/>
                      <a:gd name="T18" fmla="*/ 179 w 1372"/>
                      <a:gd name="T19" fmla="*/ 426 h 711"/>
                      <a:gd name="T20" fmla="*/ 230 w 1372"/>
                      <a:gd name="T21" fmla="*/ 384 h 711"/>
                      <a:gd name="T22" fmla="*/ 285 w 1372"/>
                      <a:gd name="T23" fmla="*/ 344 h 711"/>
                      <a:gd name="T24" fmla="*/ 345 w 1372"/>
                      <a:gd name="T25" fmla="*/ 305 h 711"/>
                      <a:gd name="T26" fmla="*/ 409 w 1372"/>
                      <a:gd name="T27" fmla="*/ 267 h 711"/>
                      <a:gd name="T28" fmla="*/ 478 w 1372"/>
                      <a:gd name="T29" fmla="*/ 229 h 711"/>
                      <a:gd name="T30" fmla="*/ 550 w 1372"/>
                      <a:gd name="T31" fmla="*/ 193 h 711"/>
                      <a:gd name="T32" fmla="*/ 624 w 1372"/>
                      <a:gd name="T33" fmla="*/ 160 h 711"/>
                      <a:gd name="T34" fmla="*/ 702 w 1372"/>
                      <a:gd name="T35" fmla="*/ 130 h 711"/>
                      <a:gd name="T36" fmla="*/ 781 w 1372"/>
                      <a:gd name="T37" fmla="*/ 102 h 711"/>
                      <a:gd name="T38" fmla="*/ 864 w 1372"/>
                      <a:gd name="T39" fmla="*/ 77 h 711"/>
                      <a:gd name="T40" fmla="*/ 947 w 1372"/>
                      <a:gd name="T41" fmla="*/ 54 h 711"/>
                      <a:gd name="T42" fmla="*/ 1031 w 1372"/>
                      <a:gd name="T43" fmla="*/ 35 h 711"/>
                      <a:gd name="T44" fmla="*/ 1117 w 1372"/>
                      <a:gd name="T45" fmla="*/ 20 h 711"/>
                      <a:gd name="T46" fmla="*/ 1202 w 1372"/>
                      <a:gd name="T47" fmla="*/ 9 h 711"/>
                      <a:gd name="T48" fmla="*/ 1288 w 1372"/>
                      <a:gd name="T49" fmla="*/ 2 h 711"/>
                      <a:gd name="T50" fmla="*/ 1372 w 1372"/>
                      <a:gd name="T51" fmla="*/ 0 h 7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372" h="711">
                        <a:moveTo>
                          <a:pt x="1372" y="0"/>
                        </a:moveTo>
                        <a:lnTo>
                          <a:pt x="1372" y="711"/>
                        </a:lnTo>
                        <a:lnTo>
                          <a:pt x="0" y="711"/>
                        </a:lnTo>
                        <a:lnTo>
                          <a:pt x="4" y="673"/>
                        </a:lnTo>
                        <a:lnTo>
                          <a:pt x="17" y="634"/>
                        </a:lnTo>
                        <a:lnTo>
                          <a:pt x="36" y="593"/>
                        </a:lnTo>
                        <a:lnTo>
                          <a:pt x="62" y="552"/>
                        </a:lnTo>
                        <a:lnTo>
                          <a:pt x="95" y="510"/>
                        </a:lnTo>
                        <a:lnTo>
                          <a:pt x="135" y="468"/>
                        </a:lnTo>
                        <a:lnTo>
                          <a:pt x="179" y="426"/>
                        </a:lnTo>
                        <a:lnTo>
                          <a:pt x="230" y="384"/>
                        </a:lnTo>
                        <a:lnTo>
                          <a:pt x="285" y="344"/>
                        </a:lnTo>
                        <a:lnTo>
                          <a:pt x="345" y="305"/>
                        </a:lnTo>
                        <a:lnTo>
                          <a:pt x="409" y="267"/>
                        </a:lnTo>
                        <a:lnTo>
                          <a:pt x="478" y="229"/>
                        </a:lnTo>
                        <a:lnTo>
                          <a:pt x="550" y="193"/>
                        </a:lnTo>
                        <a:lnTo>
                          <a:pt x="624" y="160"/>
                        </a:lnTo>
                        <a:lnTo>
                          <a:pt x="702" y="130"/>
                        </a:lnTo>
                        <a:lnTo>
                          <a:pt x="781" y="102"/>
                        </a:lnTo>
                        <a:lnTo>
                          <a:pt x="864" y="77"/>
                        </a:lnTo>
                        <a:lnTo>
                          <a:pt x="947" y="54"/>
                        </a:lnTo>
                        <a:lnTo>
                          <a:pt x="1031" y="35"/>
                        </a:lnTo>
                        <a:lnTo>
                          <a:pt x="1117" y="20"/>
                        </a:lnTo>
                        <a:lnTo>
                          <a:pt x="1202" y="9"/>
                        </a:lnTo>
                        <a:lnTo>
                          <a:pt x="1288" y="2"/>
                        </a:lnTo>
                        <a:lnTo>
                          <a:pt x="1372" y="0"/>
                        </a:lnTo>
                        <a:close/>
                      </a:path>
                    </a:pathLst>
                  </a:custGeom>
                  <a:solidFill>
                    <a:srgbClr val="C1B39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0" name="Freeform 77"/>
                  <p:cNvSpPr>
                    <a:spLocks/>
                  </p:cNvSpPr>
                  <p:nvPr/>
                </p:nvSpPr>
                <p:spPr bwMode="auto">
                  <a:xfrm>
                    <a:off x="1192" y="2105"/>
                    <a:ext cx="457" cy="237"/>
                  </a:xfrm>
                  <a:custGeom>
                    <a:avLst/>
                    <a:gdLst>
                      <a:gd name="T0" fmla="*/ 0 w 1372"/>
                      <a:gd name="T1" fmla="*/ 0 h 711"/>
                      <a:gd name="T2" fmla="*/ 85 w 1372"/>
                      <a:gd name="T3" fmla="*/ 2 h 711"/>
                      <a:gd name="T4" fmla="*/ 171 w 1372"/>
                      <a:gd name="T5" fmla="*/ 9 h 711"/>
                      <a:gd name="T6" fmla="*/ 256 w 1372"/>
                      <a:gd name="T7" fmla="*/ 20 h 711"/>
                      <a:gd name="T8" fmla="*/ 342 w 1372"/>
                      <a:gd name="T9" fmla="*/ 35 h 711"/>
                      <a:gd name="T10" fmla="*/ 426 w 1372"/>
                      <a:gd name="T11" fmla="*/ 54 h 711"/>
                      <a:gd name="T12" fmla="*/ 509 w 1372"/>
                      <a:gd name="T13" fmla="*/ 77 h 711"/>
                      <a:gd name="T14" fmla="*/ 591 w 1372"/>
                      <a:gd name="T15" fmla="*/ 102 h 711"/>
                      <a:gd name="T16" fmla="*/ 671 w 1372"/>
                      <a:gd name="T17" fmla="*/ 130 h 711"/>
                      <a:gd name="T18" fmla="*/ 748 w 1372"/>
                      <a:gd name="T19" fmla="*/ 160 h 711"/>
                      <a:gd name="T20" fmla="*/ 823 w 1372"/>
                      <a:gd name="T21" fmla="*/ 193 h 711"/>
                      <a:gd name="T22" fmla="*/ 895 w 1372"/>
                      <a:gd name="T23" fmla="*/ 229 h 711"/>
                      <a:gd name="T24" fmla="*/ 964 w 1372"/>
                      <a:gd name="T25" fmla="*/ 267 h 711"/>
                      <a:gd name="T26" fmla="*/ 1028 w 1372"/>
                      <a:gd name="T27" fmla="*/ 305 h 711"/>
                      <a:gd name="T28" fmla="*/ 1088 w 1372"/>
                      <a:gd name="T29" fmla="*/ 344 h 711"/>
                      <a:gd name="T30" fmla="*/ 1143 w 1372"/>
                      <a:gd name="T31" fmla="*/ 384 h 711"/>
                      <a:gd name="T32" fmla="*/ 1194 w 1372"/>
                      <a:gd name="T33" fmla="*/ 426 h 711"/>
                      <a:gd name="T34" fmla="*/ 1238 w 1372"/>
                      <a:gd name="T35" fmla="*/ 468 h 711"/>
                      <a:gd name="T36" fmla="*/ 1277 w 1372"/>
                      <a:gd name="T37" fmla="*/ 510 h 711"/>
                      <a:gd name="T38" fmla="*/ 1310 w 1372"/>
                      <a:gd name="T39" fmla="*/ 552 h 711"/>
                      <a:gd name="T40" fmla="*/ 1337 w 1372"/>
                      <a:gd name="T41" fmla="*/ 593 h 711"/>
                      <a:gd name="T42" fmla="*/ 1356 w 1372"/>
                      <a:gd name="T43" fmla="*/ 634 h 711"/>
                      <a:gd name="T44" fmla="*/ 1367 w 1372"/>
                      <a:gd name="T45" fmla="*/ 673 h 711"/>
                      <a:gd name="T46" fmla="*/ 1372 w 1372"/>
                      <a:gd name="T47" fmla="*/ 711 h 711"/>
                      <a:gd name="T48" fmla="*/ 0 w 1372"/>
                      <a:gd name="T49" fmla="*/ 711 h 711"/>
                      <a:gd name="T50" fmla="*/ 0 w 1372"/>
                      <a:gd name="T51" fmla="*/ 0 h 7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372" h="711">
                        <a:moveTo>
                          <a:pt x="0" y="0"/>
                        </a:moveTo>
                        <a:lnTo>
                          <a:pt x="85" y="2"/>
                        </a:lnTo>
                        <a:lnTo>
                          <a:pt x="171" y="9"/>
                        </a:lnTo>
                        <a:lnTo>
                          <a:pt x="256" y="20"/>
                        </a:lnTo>
                        <a:lnTo>
                          <a:pt x="342" y="35"/>
                        </a:lnTo>
                        <a:lnTo>
                          <a:pt x="426" y="54"/>
                        </a:lnTo>
                        <a:lnTo>
                          <a:pt x="509" y="77"/>
                        </a:lnTo>
                        <a:lnTo>
                          <a:pt x="591" y="102"/>
                        </a:lnTo>
                        <a:lnTo>
                          <a:pt x="671" y="130"/>
                        </a:lnTo>
                        <a:lnTo>
                          <a:pt x="748" y="160"/>
                        </a:lnTo>
                        <a:lnTo>
                          <a:pt x="823" y="193"/>
                        </a:lnTo>
                        <a:lnTo>
                          <a:pt x="895" y="229"/>
                        </a:lnTo>
                        <a:lnTo>
                          <a:pt x="964" y="267"/>
                        </a:lnTo>
                        <a:lnTo>
                          <a:pt x="1028" y="305"/>
                        </a:lnTo>
                        <a:lnTo>
                          <a:pt x="1088" y="344"/>
                        </a:lnTo>
                        <a:lnTo>
                          <a:pt x="1143" y="384"/>
                        </a:lnTo>
                        <a:lnTo>
                          <a:pt x="1194" y="426"/>
                        </a:lnTo>
                        <a:lnTo>
                          <a:pt x="1238" y="468"/>
                        </a:lnTo>
                        <a:lnTo>
                          <a:pt x="1277" y="510"/>
                        </a:lnTo>
                        <a:lnTo>
                          <a:pt x="1310" y="552"/>
                        </a:lnTo>
                        <a:lnTo>
                          <a:pt x="1337" y="593"/>
                        </a:lnTo>
                        <a:lnTo>
                          <a:pt x="1356" y="634"/>
                        </a:lnTo>
                        <a:lnTo>
                          <a:pt x="1367" y="673"/>
                        </a:lnTo>
                        <a:lnTo>
                          <a:pt x="1372" y="711"/>
                        </a:lnTo>
                        <a:lnTo>
                          <a:pt x="0" y="71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1B39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1" name="Freeform 78"/>
                  <p:cNvSpPr>
                    <a:spLocks/>
                  </p:cNvSpPr>
                  <p:nvPr/>
                </p:nvSpPr>
                <p:spPr bwMode="auto">
                  <a:xfrm>
                    <a:off x="651" y="850"/>
                    <a:ext cx="1078" cy="947"/>
                  </a:xfrm>
                  <a:custGeom>
                    <a:avLst/>
                    <a:gdLst>
                      <a:gd name="T0" fmla="*/ 1953 w 3235"/>
                      <a:gd name="T1" fmla="*/ 64 h 2839"/>
                      <a:gd name="T2" fmla="*/ 2411 w 3235"/>
                      <a:gd name="T3" fmla="*/ 263 h 2839"/>
                      <a:gd name="T4" fmla="*/ 2748 w 3235"/>
                      <a:gd name="T5" fmla="*/ 522 h 2839"/>
                      <a:gd name="T6" fmla="*/ 2921 w 3235"/>
                      <a:gd name="T7" fmla="*/ 792 h 2839"/>
                      <a:gd name="T8" fmla="*/ 3107 w 3235"/>
                      <a:gd name="T9" fmla="*/ 1167 h 2839"/>
                      <a:gd name="T10" fmla="*/ 3229 w 3235"/>
                      <a:gd name="T11" fmla="*/ 1397 h 2839"/>
                      <a:gd name="T12" fmla="*/ 3153 w 3235"/>
                      <a:gd name="T13" fmla="*/ 1439 h 2839"/>
                      <a:gd name="T14" fmla="*/ 3024 w 3235"/>
                      <a:gd name="T15" fmla="*/ 1313 h 2839"/>
                      <a:gd name="T16" fmla="*/ 3012 w 3235"/>
                      <a:gd name="T17" fmla="*/ 1302 h 2839"/>
                      <a:gd name="T18" fmla="*/ 3068 w 3235"/>
                      <a:gd name="T19" fmla="*/ 1587 h 2839"/>
                      <a:gd name="T20" fmla="*/ 3065 w 3235"/>
                      <a:gd name="T21" fmla="*/ 2109 h 2839"/>
                      <a:gd name="T22" fmla="*/ 2927 w 3235"/>
                      <a:gd name="T23" fmla="*/ 2475 h 2839"/>
                      <a:gd name="T24" fmla="*/ 2711 w 3235"/>
                      <a:gd name="T25" fmla="*/ 2718 h 2839"/>
                      <a:gd name="T26" fmla="*/ 2557 w 3235"/>
                      <a:gd name="T27" fmla="*/ 2807 h 2839"/>
                      <a:gd name="T28" fmla="*/ 2607 w 3235"/>
                      <a:gd name="T29" fmla="*/ 2643 h 2839"/>
                      <a:gd name="T30" fmla="*/ 2633 w 3235"/>
                      <a:gd name="T31" fmla="*/ 2288 h 2839"/>
                      <a:gd name="T32" fmla="*/ 2598 w 3235"/>
                      <a:gd name="T33" fmla="*/ 2033 h 2839"/>
                      <a:gd name="T34" fmla="*/ 2565 w 3235"/>
                      <a:gd name="T35" fmla="*/ 2049 h 2839"/>
                      <a:gd name="T36" fmla="*/ 2502 w 3235"/>
                      <a:gd name="T37" fmla="*/ 2068 h 2839"/>
                      <a:gd name="T38" fmla="*/ 2441 w 3235"/>
                      <a:gd name="T39" fmla="*/ 1743 h 2839"/>
                      <a:gd name="T40" fmla="*/ 2300 w 3235"/>
                      <a:gd name="T41" fmla="*/ 1514 h 2839"/>
                      <a:gd name="T42" fmla="*/ 2219 w 3235"/>
                      <a:gd name="T43" fmla="*/ 1450 h 2839"/>
                      <a:gd name="T44" fmla="*/ 2246 w 3235"/>
                      <a:gd name="T45" fmla="*/ 1514 h 2839"/>
                      <a:gd name="T46" fmla="*/ 2203 w 3235"/>
                      <a:gd name="T47" fmla="*/ 1585 h 2839"/>
                      <a:gd name="T48" fmla="*/ 1798 w 3235"/>
                      <a:gd name="T49" fmla="*/ 1515 h 2839"/>
                      <a:gd name="T50" fmla="*/ 1550 w 3235"/>
                      <a:gd name="T51" fmla="*/ 1414 h 2839"/>
                      <a:gd name="T52" fmla="*/ 1539 w 3235"/>
                      <a:gd name="T53" fmla="*/ 1431 h 2839"/>
                      <a:gd name="T54" fmla="*/ 1564 w 3235"/>
                      <a:gd name="T55" fmla="*/ 1553 h 2839"/>
                      <a:gd name="T56" fmla="*/ 1368 w 3235"/>
                      <a:gd name="T57" fmla="*/ 1572 h 2839"/>
                      <a:gd name="T58" fmla="*/ 1056 w 3235"/>
                      <a:gd name="T59" fmla="*/ 1477 h 2839"/>
                      <a:gd name="T60" fmla="*/ 900 w 3235"/>
                      <a:gd name="T61" fmla="*/ 1401 h 2839"/>
                      <a:gd name="T62" fmla="*/ 852 w 3235"/>
                      <a:gd name="T63" fmla="*/ 1504 h 2839"/>
                      <a:gd name="T64" fmla="*/ 763 w 3235"/>
                      <a:gd name="T65" fmla="*/ 1801 h 2839"/>
                      <a:gd name="T66" fmla="*/ 733 w 3235"/>
                      <a:gd name="T67" fmla="*/ 2039 h 2839"/>
                      <a:gd name="T68" fmla="*/ 663 w 3235"/>
                      <a:gd name="T69" fmla="*/ 1983 h 2839"/>
                      <a:gd name="T70" fmla="*/ 638 w 3235"/>
                      <a:gd name="T71" fmla="*/ 1949 h 2839"/>
                      <a:gd name="T72" fmla="*/ 613 w 3235"/>
                      <a:gd name="T73" fmla="*/ 2225 h 2839"/>
                      <a:gd name="T74" fmla="*/ 647 w 3235"/>
                      <a:gd name="T75" fmla="*/ 2612 h 2839"/>
                      <a:gd name="T76" fmla="*/ 734 w 3235"/>
                      <a:gd name="T77" fmla="*/ 2836 h 2839"/>
                      <a:gd name="T78" fmla="*/ 611 w 3235"/>
                      <a:gd name="T79" fmla="*/ 2779 h 2839"/>
                      <a:gd name="T80" fmla="*/ 400 w 3235"/>
                      <a:gd name="T81" fmla="*/ 2574 h 2839"/>
                      <a:gd name="T82" fmla="*/ 233 w 3235"/>
                      <a:gd name="T83" fmla="*/ 2258 h 2839"/>
                      <a:gd name="T84" fmla="*/ 163 w 3235"/>
                      <a:gd name="T85" fmla="*/ 1654 h 2839"/>
                      <a:gd name="T86" fmla="*/ 189 w 3235"/>
                      <a:gd name="T87" fmla="*/ 1170 h 2839"/>
                      <a:gd name="T88" fmla="*/ 195 w 3235"/>
                      <a:gd name="T89" fmla="*/ 914 h 2839"/>
                      <a:gd name="T90" fmla="*/ 80 w 3235"/>
                      <a:gd name="T91" fmla="*/ 875 h 2839"/>
                      <a:gd name="T92" fmla="*/ 0 w 3235"/>
                      <a:gd name="T93" fmla="*/ 866 h 2839"/>
                      <a:gd name="T94" fmla="*/ 125 w 3235"/>
                      <a:gd name="T95" fmla="*/ 734 h 2839"/>
                      <a:gd name="T96" fmla="*/ 285 w 3235"/>
                      <a:gd name="T97" fmla="*/ 580 h 2839"/>
                      <a:gd name="T98" fmla="*/ 334 w 3235"/>
                      <a:gd name="T99" fmla="*/ 393 h 2839"/>
                      <a:gd name="T100" fmla="*/ 386 w 3235"/>
                      <a:gd name="T101" fmla="*/ 313 h 2839"/>
                      <a:gd name="T102" fmla="*/ 429 w 3235"/>
                      <a:gd name="T103" fmla="*/ 481 h 2839"/>
                      <a:gd name="T104" fmla="*/ 397 w 3235"/>
                      <a:gd name="T105" fmla="*/ 604 h 2839"/>
                      <a:gd name="T106" fmla="*/ 890 w 3235"/>
                      <a:gd name="T107" fmla="*/ 156 h 2839"/>
                      <a:gd name="T108" fmla="*/ 1426 w 3235"/>
                      <a:gd name="T109" fmla="*/ 3 h 28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235" h="2839">
                        <a:moveTo>
                          <a:pt x="1504" y="0"/>
                        </a:moveTo>
                        <a:lnTo>
                          <a:pt x="1581" y="2"/>
                        </a:lnTo>
                        <a:lnTo>
                          <a:pt x="1657" y="7"/>
                        </a:lnTo>
                        <a:lnTo>
                          <a:pt x="1733" y="17"/>
                        </a:lnTo>
                        <a:lnTo>
                          <a:pt x="1807" y="29"/>
                        </a:lnTo>
                        <a:lnTo>
                          <a:pt x="1881" y="45"/>
                        </a:lnTo>
                        <a:lnTo>
                          <a:pt x="1953" y="64"/>
                        </a:lnTo>
                        <a:lnTo>
                          <a:pt x="2024" y="86"/>
                        </a:lnTo>
                        <a:lnTo>
                          <a:pt x="2093" y="110"/>
                        </a:lnTo>
                        <a:lnTo>
                          <a:pt x="2160" y="137"/>
                        </a:lnTo>
                        <a:lnTo>
                          <a:pt x="2226" y="166"/>
                        </a:lnTo>
                        <a:lnTo>
                          <a:pt x="2291" y="196"/>
                        </a:lnTo>
                        <a:lnTo>
                          <a:pt x="2353" y="229"/>
                        </a:lnTo>
                        <a:lnTo>
                          <a:pt x="2411" y="263"/>
                        </a:lnTo>
                        <a:lnTo>
                          <a:pt x="2468" y="298"/>
                        </a:lnTo>
                        <a:lnTo>
                          <a:pt x="2522" y="334"/>
                        </a:lnTo>
                        <a:lnTo>
                          <a:pt x="2574" y="371"/>
                        </a:lnTo>
                        <a:lnTo>
                          <a:pt x="2622" y="408"/>
                        </a:lnTo>
                        <a:lnTo>
                          <a:pt x="2668" y="446"/>
                        </a:lnTo>
                        <a:lnTo>
                          <a:pt x="2710" y="484"/>
                        </a:lnTo>
                        <a:lnTo>
                          <a:pt x="2748" y="522"/>
                        </a:lnTo>
                        <a:lnTo>
                          <a:pt x="2782" y="558"/>
                        </a:lnTo>
                        <a:lnTo>
                          <a:pt x="2813" y="595"/>
                        </a:lnTo>
                        <a:lnTo>
                          <a:pt x="2840" y="630"/>
                        </a:lnTo>
                        <a:lnTo>
                          <a:pt x="2863" y="665"/>
                        </a:lnTo>
                        <a:lnTo>
                          <a:pt x="2882" y="699"/>
                        </a:lnTo>
                        <a:lnTo>
                          <a:pt x="2896" y="730"/>
                        </a:lnTo>
                        <a:lnTo>
                          <a:pt x="2921" y="792"/>
                        </a:lnTo>
                        <a:lnTo>
                          <a:pt x="2946" y="853"/>
                        </a:lnTo>
                        <a:lnTo>
                          <a:pt x="2973" y="911"/>
                        </a:lnTo>
                        <a:lnTo>
                          <a:pt x="3001" y="967"/>
                        </a:lnTo>
                        <a:lnTo>
                          <a:pt x="3027" y="1021"/>
                        </a:lnTo>
                        <a:lnTo>
                          <a:pt x="3055" y="1072"/>
                        </a:lnTo>
                        <a:lnTo>
                          <a:pt x="3082" y="1120"/>
                        </a:lnTo>
                        <a:lnTo>
                          <a:pt x="3107" y="1167"/>
                        </a:lnTo>
                        <a:lnTo>
                          <a:pt x="3131" y="1209"/>
                        </a:lnTo>
                        <a:lnTo>
                          <a:pt x="3154" y="1249"/>
                        </a:lnTo>
                        <a:lnTo>
                          <a:pt x="3174" y="1285"/>
                        </a:lnTo>
                        <a:lnTo>
                          <a:pt x="3193" y="1319"/>
                        </a:lnTo>
                        <a:lnTo>
                          <a:pt x="3208" y="1348"/>
                        </a:lnTo>
                        <a:lnTo>
                          <a:pt x="3220" y="1375"/>
                        </a:lnTo>
                        <a:lnTo>
                          <a:pt x="3229" y="1397"/>
                        </a:lnTo>
                        <a:lnTo>
                          <a:pt x="3234" y="1415"/>
                        </a:lnTo>
                        <a:lnTo>
                          <a:pt x="3235" y="1430"/>
                        </a:lnTo>
                        <a:lnTo>
                          <a:pt x="3231" y="1442"/>
                        </a:lnTo>
                        <a:lnTo>
                          <a:pt x="3222" y="1448"/>
                        </a:lnTo>
                        <a:lnTo>
                          <a:pt x="3208" y="1450"/>
                        </a:lnTo>
                        <a:lnTo>
                          <a:pt x="3181" y="1447"/>
                        </a:lnTo>
                        <a:lnTo>
                          <a:pt x="3153" y="1439"/>
                        </a:lnTo>
                        <a:lnTo>
                          <a:pt x="3129" y="1426"/>
                        </a:lnTo>
                        <a:lnTo>
                          <a:pt x="3106" y="1410"/>
                        </a:lnTo>
                        <a:lnTo>
                          <a:pt x="3084" y="1391"/>
                        </a:lnTo>
                        <a:lnTo>
                          <a:pt x="3067" y="1371"/>
                        </a:lnTo>
                        <a:lnTo>
                          <a:pt x="3050" y="1351"/>
                        </a:lnTo>
                        <a:lnTo>
                          <a:pt x="3036" y="1330"/>
                        </a:lnTo>
                        <a:lnTo>
                          <a:pt x="3024" y="1313"/>
                        </a:lnTo>
                        <a:lnTo>
                          <a:pt x="3015" y="1296"/>
                        </a:lnTo>
                        <a:lnTo>
                          <a:pt x="3008" y="1283"/>
                        </a:lnTo>
                        <a:lnTo>
                          <a:pt x="3005" y="1275"/>
                        </a:lnTo>
                        <a:lnTo>
                          <a:pt x="3003" y="1272"/>
                        </a:lnTo>
                        <a:lnTo>
                          <a:pt x="3005" y="1276"/>
                        </a:lnTo>
                        <a:lnTo>
                          <a:pt x="3007" y="1286"/>
                        </a:lnTo>
                        <a:lnTo>
                          <a:pt x="3012" y="1302"/>
                        </a:lnTo>
                        <a:lnTo>
                          <a:pt x="3019" y="1326"/>
                        </a:lnTo>
                        <a:lnTo>
                          <a:pt x="3026" y="1356"/>
                        </a:lnTo>
                        <a:lnTo>
                          <a:pt x="3035" y="1391"/>
                        </a:lnTo>
                        <a:lnTo>
                          <a:pt x="3044" y="1431"/>
                        </a:lnTo>
                        <a:lnTo>
                          <a:pt x="3053" y="1478"/>
                        </a:lnTo>
                        <a:lnTo>
                          <a:pt x="3060" y="1530"/>
                        </a:lnTo>
                        <a:lnTo>
                          <a:pt x="3068" y="1587"/>
                        </a:lnTo>
                        <a:lnTo>
                          <a:pt x="3074" y="1649"/>
                        </a:lnTo>
                        <a:lnTo>
                          <a:pt x="3078" y="1715"/>
                        </a:lnTo>
                        <a:lnTo>
                          <a:pt x="3081" y="1786"/>
                        </a:lnTo>
                        <a:lnTo>
                          <a:pt x="3082" y="1860"/>
                        </a:lnTo>
                        <a:lnTo>
                          <a:pt x="3079" y="1940"/>
                        </a:lnTo>
                        <a:lnTo>
                          <a:pt x="3074" y="2022"/>
                        </a:lnTo>
                        <a:lnTo>
                          <a:pt x="3065" y="2109"/>
                        </a:lnTo>
                        <a:lnTo>
                          <a:pt x="3055" y="2168"/>
                        </a:lnTo>
                        <a:lnTo>
                          <a:pt x="3043" y="2224"/>
                        </a:lnTo>
                        <a:lnTo>
                          <a:pt x="3025" y="2279"/>
                        </a:lnTo>
                        <a:lnTo>
                          <a:pt x="3005" y="2331"/>
                        </a:lnTo>
                        <a:lnTo>
                          <a:pt x="2982" y="2382"/>
                        </a:lnTo>
                        <a:lnTo>
                          <a:pt x="2955" y="2430"/>
                        </a:lnTo>
                        <a:lnTo>
                          <a:pt x="2927" y="2475"/>
                        </a:lnTo>
                        <a:lnTo>
                          <a:pt x="2898" y="2519"/>
                        </a:lnTo>
                        <a:lnTo>
                          <a:pt x="2868" y="2559"/>
                        </a:lnTo>
                        <a:lnTo>
                          <a:pt x="2836" y="2597"/>
                        </a:lnTo>
                        <a:lnTo>
                          <a:pt x="2805" y="2631"/>
                        </a:lnTo>
                        <a:lnTo>
                          <a:pt x="2772" y="2664"/>
                        </a:lnTo>
                        <a:lnTo>
                          <a:pt x="2741" y="2693"/>
                        </a:lnTo>
                        <a:lnTo>
                          <a:pt x="2711" y="2718"/>
                        </a:lnTo>
                        <a:lnTo>
                          <a:pt x="2681" y="2741"/>
                        </a:lnTo>
                        <a:lnTo>
                          <a:pt x="2654" y="2761"/>
                        </a:lnTo>
                        <a:lnTo>
                          <a:pt x="2629" y="2778"/>
                        </a:lnTo>
                        <a:lnTo>
                          <a:pt x="2606" y="2791"/>
                        </a:lnTo>
                        <a:lnTo>
                          <a:pt x="2586" y="2799"/>
                        </a:lnTo>
                        <a:lnTo>
                          <a:pt x="2569" y="2806"/>
                        </a:lnTo>
                        <a:lnTo>
                          <a:pt x="2557" y="2807"/>
                        </a:lnTo>
                        <a:lnTo>
                          <a:pt x="2548" y="2806"/>
                        </a:lnTo>
                        <a:lnTo>
                          <a:pt x="2544" y="2799"/>
                        </a:lnTo>
                        <a:lnTo>
                          <a:pt x="2545" y="2791"/>
                        </a:lnTo>
                        <a:lnTo>
                          <a:pt x="2552" y="2777"/>
                        </a:lnTo>
                        <a:lnTo>
                          <a:pt x="2574" y="2735"/>
                        </a:lnTo>
                        <a:lnTo>
                          <a:pt x="2593" y="2689"/>
                        </a:lnTo>
                        <a:lnTo>
                          <a:pt x="2607" y="2643"/>
                        </a:lnTo>
                        <a:lnTo>
                          <a:pt x="2619" y="2593"/>
                        </a:lnTo>
                        <a:lnTo>
                          <a:pt x="2627" y="2541"/>
                        </a:lnTo>
                        <a:lnTo>
                          <a:pt x="2633" y="2491"/>
                        </a:lnTo>
                        <a:lnTo>
                          <a:pt x="2635" y="2439"/>
                        </a:lnTo>
                        <a:lnTo>
                          <a:pt x="2636" y="2387"/>
                        </a:lnTo>
                        <a:lnTo>
                          <a:pt x="2635" y="2336"/>
                        </a:lnTo>
                        <a:lnTo>
                          <a:pt x="2633" y="2288"/>
                        </a:lnTo>
                        <a:lnTo>
                          <a:pt x="2629" y="2240"/>
                        </a:lnTo>
                        <a:lnTo>
                          <a:pt x="2624" y="2196"/>
                        </a:lnTo>
                        <a:lnTo>
                          <a:pt x="2619" y="2155"/>
                        </a:lnTo>
                        <a:lnTo>
                          <a:pt x="2614" y="2117"/>
                        </a:lnTo>
                        <a:lnTo>
                          <a:pt x="2607" y="2084"/>
                        </a:lnTo>
                        <a:lnTo>
                          <a:pt x="2602" y="2055"/>
                        </a:lnTo>
                        <a:lnTo>
                          <a:pt x="2598" y="2033"/>
                        </a:lnTo>
                        <a:lnTo>
                          <a:pt x="2595" y="2015"/>
                        </a:lnTo>
                        <a:lnTo>
                          <a:pt x="2592" y="2005"/>
                        </a:lnTo>
                        <a:lnTo>
                          <a:pt x="2591" y="2001"/>
                        </a:lnTo>
                        <a:lnTo>
                          <a:pt x="2588" y="2012"/>
                        </a:lnTo>
                        <a:lnTo>
                          <a:pt x="2582" y="2025"/>
                        </a:lnTo>
                        <a:lnTo>
                          <a:pt x="2574" y="2038"/>
                        </a:lnTo>
                        <a:lnTo>
                          <a:pt x="2565" y="2049"/>
                        </a:lnTo>
                        <a:lnTo>
                          <a:pt x="2557" y="2060"/>
                        </a:lnTo>
                        <a:lnTo>
                          <a:pt x="2546" y="2068"/>
                        </a:lnTo>
                        <a:lnTo>
                          <a:pt x="2535" y="2074"/>
                        </a:lnTo>
                        <a:lnTo>
                          <a:pt x="2525" y="2078"/>
                        </a:lnTo>
                        <a:lnTo>
                          <a:pt x="2516" y="2079"/>
                        </a:lnTo>
                        <a:lnTo>
                          <a:pt x="2508" y="2076"/>
                        </a:lnTo>
                        <a:lnTo>
                          <a:pt x="2502" y="2068"/>
                        </a:lnTo>
                        <a:lnTo>
                          <a:pt x="2497" y="2055"/>
                        </a:lnTo>
                        <a:lnTo>
                          <a:pt x="2495" y="2038"/>
                        </a:lnTo>
                        <a:lnTo>
                          <a:pt x="2491" y="1969"/>
                        </a:lnTo>
                        <a:lnTo>
                          <a:pt x="2483" y="1905"/>
                        </a:lnTo>
                        <a:lnTo>
                          <a:pt x="2472" y="1847"/>
                        </a:lnTo>
                        <a:lnTo>
                          <a:pt x="2458" y="1792"/>
                        </a:lnTo>
                        <a:lnTo>
                          <a:pt x="2441" y="1743"/>
                        </a:lnTo>
                        <a:lnTo>
                          <a:pt x="2424" y="1697"/>
                        </a:lnTo>
                        <a:lnTo>
                          <a:pt x="2403" y="1657"/>
                        </a:lnTo>
                        <a:lnTo>
                          <a:pt x="2383" y="1621"/>
                        </a:lnTo>
                        <a:lnTo>
                          <a:pt x="2362" y="1588"/>
                        </a:lnTo>
                        <a:lnTo>
                          <a:pt x="2341" y="1559"/>
                        </a:lnTo>
                        <a:lnTo>
                          <a:pt x="2320" y="1535"/>
                        </a:lnTo>
                        <a:lnTo>
                          <a:pt x="2300" y="1514"/>
                        </a:lnTo>
                        <a:lnTo>
                          <a:pt x="2281" y="1496"/>
                        </a:lnTo>
                        <a:lnTo>
                          <a:pt x="2263" y="1481"/>
                        </a:lnTo>
                        <a:lnTo>
                          <a:pt x="2249" y="1469"/>
                        </a:lnTo>
                        <a:lnTo>
                          <a:pt x="2236" y="1461"/>
                        </a:lnTo>
                        <a:lnTo>
                          <a:pt x="2226" y="1454"/>
                        </a:lnTo>
                        <a:lnTo>
                          <a:pt x="2220" y="1450"/>
                        </a:lnTo>
                        <a:lnTo>
                          <a:pt x="2219" y="1450"/>
                        </a:lnTo>
                        <a:lnTo>
                          <a:pt x="2220" y="1452"/>
                        </a:lnTo>
                        <a:lnTo>
                          <a:pt x="2222" y="1457"/>
                        </a:lnTo>
                        <a:lnTo>
                          <a:pt x="2228" y="1464"/>
                        </a:lnTo>
                        <a:lnTo>
                          <a:pt x="2233" y="1475"/>
                        </a:lnTo>
                        <a:lnTo>
                          <a:pt x="2238" y="1487"/>
                        </a:lnTo>
                        <a:lnTo>
                          <a:pt x="2243" y="1500"/>
                        </a:lnTo>
                        <a:lnTo>
                          <a:pt x="2246" y="1514"/>
                        </a:lnTo>
                        <a:lnTo>
                          <a:pt x="2249" y="1528"/>
                        </a:lnTo>
                        <a:lnTo>
                          <a:pt x="2250" y="1542"/>
                        </a:lnTo>
                        <a:lnTo>
                          <a:pt x="2248" y="1554"/>
                        </a:lnTo>
                        <a:lnTo>
                          <a:pt x="2243" y="1566"/>
                        </a:lnTo>
                        <a:lnTo>
                          <a:pt x="2234" y="1574"/>
                        </a:lnTo>
                        <a:lnTo>
                          <a:pt x="2221" y="1581"/>
                        </a:lnTo>
                        <a:lnTo>
                          <a:pt x="2203" y="1585"/>
                        </a:lnTo>
                        <a:lnTo>
                          <a:pt x="2179" y="1586"/>
                        </a:lnTo>
                        <a:lnTo>
                          <a:pt x="2107" y="1580"/>
                        </a:lnTo>
                        <a:lnTo>
                          <a:pt x="2038" y="1569"/>
                        </a:lnTo>
                        <a:lnTo>
                          <a:pt x="1972" y="1559"/>
                        </a:lnTo>
                        <a:lnTo>
                          <a:pt x="1910" y="1545"/>
                        </a:lnTo>
                        <a:lnTo>
                          <a:pt x="1852" y="1531"/>
                        </a:lnTo>
                        <a:lnTo>
                          <a:pt x="1798" y="1515"/>
                        </a:lnTo>
                        <a:lnTo>
                          <a:pt x="1748" y="1499"/>
                        </a:lnTo>
                        <a:lnTo>
                          <a:pt x="1704" y="1482"/>
                        </a:lnTo>
                        <a:lnTo>
                          <a:pt x="1663" y="1467"/>
                        </a:lnTo>
                        <a:lnTo>
                          <a:pt x="1628" y="1452"/>
                        </a:lnTo>
                        <a:lnTo>
                          <a:pt x="1596" y="1438"/>
                        </a:lnTo>
                        <a:lnTo>
                          <a:pt x="1571" y="1425"/>
                        </a:lnTo>
                        <a:lnTo>
                          <a:pt x="1550" y="1414"/>
                        </a:lnTo>
                        <a:lnTo>
                          <a:pt x="1536" y="1406"/>
                        </a:lnTo>
                        <a:lnTo>
                          <a:pt x="1528" y="1401"/>
                        </a:lnTo>
                        <a:lnTo>
                          <a:pt x="1524" y="1399"/>
                        </a:lnTo>
                        <a:lnTo>
                          <a:pt x="1525" y="1401"/>
                        </a:lnTo>
                        <a:lnTo>
                          <a:pt x="1529" y="1409"/>
                        </a:lnTo>
                        <a:lnTo>
                          <a:pt x="1533" y="1419"/>
                        </a:lnTo>
                        <a:lnTo>
                          <a:pt x="1539" y="1431"/>
                        </a:lnTo>
                        <a:lnTo>
                          <a:pt x="1545" y="1448"/>
                        </a:lnTo>
                        <a:lnTo>
                          <a:pt x="1550" y="1464"/>
                        </a:lnTo>
                        <a:lnTo>
                          <a:pt x="1557" y="1483"/>
                        </a:lnTo>
                        <a:lnTo>
                          <a:pt x="1562" y="1501"/>
                        </a:lnTo>
                        <a:lnTo>
                          <a:pt x="1564" y="1520"/>
                        </a:lnTo>
                        <a:lnTo>
                          <a:pt x="1566" y="1537"/>
                        </a:lnTo>
                        <a:lnTo>
                          <a:pt x="1564" y="1553"/>
                        </a:lnTo>
                        <a:lnTo>
                          <a:pt x="1559" y="1566"/>
                        </a:lnTo>
                        <a:lnTo>
                          <a:pt x="1552" y="1576"/>
                        </a:lnTo>
                        <a:lnTo>
                          <a:pt x="1540" y="1583"/>
                        </a:lnTo>
                        <a:lnTo>
                          <a:pt x="1524" y="1586"/>
                        </a:lnTo>
                        <a:lnTo>
                          <a:pt x="1472" y="1583"/>
                        </a:lnTo>
                        <a:lnTo>
                          <a:pt x="1420" y="1578"/>
                        </a:lnTo>
                        <a:lnTo>
                          <a:pt x="1368" y="1572"/>
                        </a:lnTo>
                        <a:lnTo>
                          <a:pt x="1319" y="1562"/>
                        </a:lnTo>
                        <a:lnTo>
                          <a:pt x="1269" y="1550"/>
                        </a:lnTo>
                        <a:lnTo>
                          <a:pt x="1223" y="1537"/>
                        </a:lnTo>
                        <a:lnTo>
                          <a:pt x="1177" y="1523"/>
                        </a:lnTo>
                        <a:lnTo>
                          <a:pt x="1134" y="1507"/>
                        </a:lnTo>
                        <a:lnTo>
                          <a:pt x="1092" y="1492"/>
                        </a:lnTo>
                        <a:lnTo>
                          <a:pt x="1056" y="1477"/>
                        </a:lnTo>
                        <a:lnTo>
                          <a:pt x="1020" y="1462"/>
                        </a:lnTo>
                        <a:lnTo>
                          <a:pt x="990" y="1448"/>
                        </a:lnTo>
                        <a:lnTo>
                          <a:pt x="963" y="1434"/>
                        </a:lnTo>
                        <a:lnTo>
                          <a:pt x="940" y="1423"/>
                        </a:lnTo>
                        <a:lnTo>
                          <a:pt x="921" y="1413"/>
                        </a:lnTo>
                        <a:lnTo>
                          <a:pt x="907" y="1405"/>
                        </a:lnTo>
                        <a:lnTo>
                          <a:pt x="900" y="1401"/>
                        </a:lnTo>
                        <a:lnTo>
                          <a:pt x="897" y="1399"/>
                        </a:lnTo>
                        <a:lnTo>
                          <a:pt x="895" y="1402"/>
                        </a:lnTo>
                        <a:lnTo>
                          <a:pt x="891" y="1413"/>
                        </a:lnTo>
                        <a:lnTo>
                          <a:pt x="883" y="1428"/>
                        </a:lnTo>
                        <a:lnTo>
                          <a:pt x="875" y="1448"/>
                        </a:lnTo>
                        <a:lnTo>
                          <a:pt x="864" y="1473"/>
                        </a:lnTo>
                        <a:lnTo>
                          <a:pt x="852" y="1504"/>
                        </a:lnTo>
                        <a:lnTo>
                          <a:pt x="839" y="1538"/>
                        </a:lnTo>
                        <a:lnTo>
                          <a:pt x="825" y="1574"/>
                        </a:lnTo>
                        <a:lnTo>
                          <a:pt x="811" y="1616"/>
                        </a:lnTo>
                        <a:lnTo>
                          <a:pt x="799" y="1659"/>
                        </a:lnTo>
                        <a:lnTo>
                          <a:pt x="786" y="1705"/>
                        </a:lnTo>
                        <a:lnTo>
                          <a:pt x="773" y="1752"/>
                        </a:lnTo>
                        <a:lnTo>
                          <a:pt x="763" y="1801"/>
                        </a:lnTo>
                        <a:lnTo>
                          <a:pt x="754" y="1850"/>
                        </a:lnTo>
                        <a:lnTo>
                          <a:pt x="748" y="1901"/>
                        </a:lnTo>
                        <a:lnTo>
                          <a:pt x="744" y="1950"/>
                        </a:lnTo>
                        <a:lnTo>
                          <a:pt x="744" y="2001"/>
                        </a:lnTo>
                        <a:lnTo>
                          <a:pt x="743" y="2019"/>
                        </a:lnTo>
                        <a:lnTo>
                          <a:pt x="739" y="2031"/>
                        </a:lnTo>
                        <a:lnTo>
                          <a:pt x="733" y="2039"/>
                        </a:lnTo>
                        <a:lnTo>
                          <a:pt x="724" y="2041"/>
                        </a:lnTo>
                        <a:lnTo>
                          <a:pt x="715" y="2039"/>
                        </a:lnTo>
                        <a:lnTo>
                          <a:pt x="705" y="2034"/>
                        </a:lnTo>
                        <a:lnTo>
                          <a:pt x="694" y="2025"/>
                        </a:lnTo>
                        <a:lnTo>
                          <a:pt x="683" y="2012"/>
                        </a:lnTo>
                        <a:lnTo>
                          <a:pt x="673" y="1998"/>
                        </a:lnTo>
                        <a:lnTo>
                          <a:pt x="663" y="1983"/>
                        </a:lnTo>
                        <a:lnTo>
                          <a:pt x="656" y="1967"/>
                        </a:lnTo>
                        <a:lnTo>
                          <a:pt x="649" y="1949"/>
                        </a:lnTo>
                        <a:lnTo>
                          <a:pt x="645" y="1933"/>
                        </a:lnTo>
                        <a:lnTo>
                          <a:pt x="643" y="1915"/>
                        </a:lnTo>
                        <a:lnTo>
                          <a:pt x="643" y="1920"/>
                        </a:lnTo>
                        <a:lnTo>
                          <a:pt x="640" y="1931"/>
                        </a:lnTo>
                        <a:lnTo>
                          <a:pt x="638" y="1949"/>
                        </a:lnTo>
                        <a:lnTo>
                          <a:pt x="634" y="1974"/>
                        </a:lnTo>
                        <a:lnTo>
                          <a:pt x="630" y="2005"/>
                        </a:lnTo>
                        <a:lnTo>
                          <a:pt x="626" y="2040"/>
                        </a:lnTo>
                        <a:lnTo>
                          <a:pt x="621" y="2081"/>
                        </a:lnTo>
                        <a:lnTo>
                          <a:pt x="618" y="2125"/>
                        </a:lnTo>
                        <a:lnTo>
                          <a:pt x="615" y="2173"/>
                        </a:lnTo>
                        <a:lnTo>
                          <a:pt x="613" y="2225"/>
                        </a:lnTo>
                        <a:lnTo>
                          <a:pt x="613" y="2278"/>
                        </a:lnTo>
                        <a:lnTo>
                          <a:pt x="613" y="2332"/>
                        </a:lnTo>
                        <a:lnTo>
                          <a:pt x="615" y="2388"/>
                        </a:lnTo>
                        <a:lnTo>
                          <a:pt x="619" y="2445"/>
                        </a:lnTo>
                        <a:lnTo>
                          <a:pt x="625" y="2502"/>
                        </a:lnTo>
                        <a:lnTo>
                          <a:pt x="634" y="2558"/>
                        </a:lnTo>
                        <a:lnTo>
                          <a:pt x="647" y="2612"/>
                        </a:lnTo>
                        <a:lnTo>
                          <a:pt x="661" y="2665"/>
                        </a:lnTo>
                        <a:lnTo>
                          <a:pt x="680" y="2716"/>
                        </a:lnTo>
                        <a:lnTo>
                          <a:pt x="701" y="2763"/>
                        </a:lnTo>
                        <a:lnTo>
                          <a:pt x="726" y="2807"/>
                        </a:lnTo>
                        <a:lnTo>
                          <a:pt x="734" y="2821"/>
                        </a:lnTo>
                        <a:lnTo>
                          <a:pt x="737" y="2831"/>
                        </a:lnTo>
                        <a:lnTo>
                          <a:pt x="734" y="2836"/>
                        </a:lnTo>
                        <a:lnTo>
                          <a:pt x="726" y="2839"/>
                        </a:lnTo>
                        <a:lnTo>
                          <a:pt x="715" y="2837"/>
                        </a:lnTo>
                        <a:lnTo>
                          <a:pt x="701" y="2832"/>
                        </a:lnTo>
                        <a:lnTo>
                          <a:pt x="682" y="2823"/>
                        </a:lnTo>
                        <a:lnTo>
                          <a:pt x="661" y="2812"/>
                        </a:lnTo>
                        <a:lnTo>
                          <a:pt x="637" y="2797"/>
                        </a:lnTo>
                        <a:lnTo>
                          <a:pt x="611" y="2779"/>
                        </a:lnTo>
                        <a:lnTo>
                          <a:pt x="583" y="2758"/>
                        </a:lnTo>
                        <a:lnTo>
                          <a:pt x="554" y="2734"/>
                        </a:lnTo>
                        <a:lnTo>
                          <a:pt x="524" y="2707"/>
                        </a:lnTo>
                        <a:lnTo>
                          <a:pt x="494" y="2677"/>
                        </a:lnTo>
                        <a:lnTo>
                          <a:pt x="462" y="2645"/>
                        </a:lnTo>
                        <a:lnTo>
                          <a:pt x="430" y="2611"/>
                        </a:lnTo>
                        <a:lnTo>
                          <a:pt x="400" y="2574"/>
                        </a:lnTo>
                        <a:lnTo>
                          <a:pt x="371" y="2535"/>
                        </a:lnTo>
                        <a:lnTo>
                          <a:pt x="342" y="2493"/>
                        </a:lnTo>
                        <a:lnTo>
                          <a:pt x="315" y="2450"/>
                        </a:lnTo>
                        <a:lnTo>
                          <a:pt x="291" y="2405"/>
                        </a:lnTo>
                        <a:lnTo>
                          <a:pt x="268" y="2358"/>
                        </a:lnTo>
                        <a:lnTo>
                          <a:pt x="249" y="2308"/>
                        </a:lnTo>
                        <a:lnTo>
                          <a:pt x="233" y="2258"/>
                        </a:lnTo>
                        <a:lnTo>
                          <a:pt x="220" y="2206"/>
                        </a:lnTo>
                        <a:lnTo>
                          <a:pt x="203" y="2107"/>
                        </a:lnTo>
                        <a:lnTo>
                          <a:pt x="187" y="2011"/>
                        </a:lnTo>
                        <a:lnTo>
                          <a:pt x="177" y="1917"/>
                        </a:lnTo>
                        <a:lnTo>
                          <a:pt x="170" y="1826"/>
                        </a:lnTo>
                        <a:lnTo>
                          <a:pt x="166" y="1739"/>
                        </a:lnTo>
                        <a:lnTo>
                          <a:pt x="163" y="1654"/>
                        </a:lnTo>
                        <a:lnTo>
                          <a:pt x="163" y="1573"/>
                        </a:lnTo>
                        <a:lnTo>
                          <a:pt x="166" y="1496"/>
                        </a:lnTo>
                        <a:lnTo>
                          <a:pt x="168" y="1423"/>
                        </a:lnTo>
                        <a:lnTo>
                          <a:pt x="173" y="1353"/>
                        </a:lnTo>
                        <a:lnTo>
                          <a:pt x="178" y="1287"/>
                        </a:lnTo>
                        <a:lnTo>
                          <a:pt x="184" y="1225"/>
                        </a:lnTo>
                        <a:lnTo>
                          <a:pt x="189" y="1170"/>
                        </a:lnTo>
                        <a:lnTo>
                          <a:pt x="194" y="1116"/>
                        </a:lnTo>
                        <a:lnTo>
                          <a:pt x="197" y="1070"/>
                        </a:lnTo>
                        <a:lnTo>
                          <a:pt x="201" y="1028"/>
                        </a:lnTo>
                        <a:lnTo>
                          <a:pt x="203" y="991"/>
                        </a:lnTo>
                        <a:lnTo>
                          <a:pt x="203" y="959"/>
                        </a:lnTo>
                        <a:lnTo>
                          <a:pt x="200" y="934"/>
                        </a:lnTo>
                        <a:lnTo>
                          <a:pt x="195" y="914"/>
                        </a:lnTo>
                        <a:lnTo>
                          <a:pt x="186" y="900"/>
                        </a:lnTo>
                        <a:lnTo>
                          <a:pt x="170" y="885"/>
                        </a:lnTo>
                        <a:lnTo>
                          <a:pt x="153" y="876"/>
                        </a:lnTo>
                        <a:lnTo>
                          <a:pt x="134" y="871"/>
                        </a:lnTo>
                        <a:lnTo>
                          <a:pt x="116" y="870"/>
                        </a:lnTo>
                        <a:lnTo>
                          <a:pt x="97" y="871"/>
                        </a:lnTo>
                        <a:lnTo>
                          <a:pt x="80" y="875"/>
                        </a:lnTo>
                        <a:lnTo>
                          <a:pt x="62" y="878"/>
                        </a:lnTo>
                        <a:lnTo>
                          <a:pt x="47" y="882"/>
                        </a:lnTo>
                        <a:lnTo>
                          <a:pt x="33" y="885"/>
                        </a:lnTo>
                        <a:lnTo>
                          <a:pt x="20" y="885"/>
                        </a:lnTo>
                        <a:lnTo>
                          <a:pt x="10" y="884"/>
                        </a:lnTo>
                        <a:lnTo>
                          <a:pt x="4" y="877"/>
                        </a:lnTo>
                        <a:lnTo>
                          <a:pt x="0" y="866"/>
                        </a:lnTo>
                        <a:lnTo>
                          <a:pt x="1" y="851"/>
                        </a:lnTo>
                        <a:lnTo>
                          <a:pt x="10" y="833"/>
                        </a:lnTo>
                        <a:lnTo>
                          <a:pt x="25" y="815"/>
                        </a:lnTo>
                        <a:lnTo>
                          <a:pt x="46" y="796"/>
                        </a:lnTo>
                        <a:lnTo>
                          <a:pt x="70" y="776"/>
                        </a:lnTo>
                        <a:lnTo>
                          <a:pt x="96" y="756"/>
                        </a:lnTo>
                        <a:lnTo>
                          <a:pt x="125" y="734"/>
                        </a:lnTo>
                        <a:lnTo>
                          <a:pt x="154" y="713"/>
                        </a:lnTo>
                        <a:lnTo>
                          <a:pt x="184" y="690"/>
                        </a:lnTo>
                        <a:lnTo>
                          <a:pt x="211" y="667"/>
                        </a:lnTo>
                        <a:lnTo>
                          <a:pt x="237" y="643"/>
                        </a:lnTo>
                        <a:lnTo>
                          <a:pt x="259" y="620"/>
                        </a:lnTo>
                        <a:lnTo>
                          <a:pt x="273" y="601"/>
                        </a:lnTo>
                        <a:lnTo>
                          <a:pt x="285" y="580"/>
                        </a:lnTo>
                        <a:lnTo>
                          <a:pt x="295" y="556"/>
                        </a:lnTo>
                        <a:lnTo>
                          <a:pt x="304" y="529"/>
                        </a:lnTo>
                        <a:lnTo>
                          <a:pt x="310" y="501"/>
                        </a:lnTo>
                        <a:lnTo>
                          <a:pt x="318" y="474"/>
                        </a:lnTo>
                        <a:lnTo>
                          <a:pt x="323" y="446"/>
                        </a:lnTo>
                        <a:lnTo>
                          <a:pt x="328" y="419"/>
                        </a:lnTo>
                        <a:lnTo>
                          <a:pt x="334" y="393"/>
                        </a:lnTo>
                        <a:lnTo>
                          <a:pt x="339" y="370"/>
                        </a:lnTo>
                        <a:lnTo>
                          <a:pt x="344" y="348"/>
                        </a:lnTo>
                        <a:lnTo>
                          <a:pt x="351" y="332"/>
                        </a:lnTo>
                        <a:lnTo>
                          <a:pt x="358" y="319"/>
                        </a:lnTo>
                        <a:lnTo>
                          <a:pt x="366" y="310"/>
                        </a:lnTo>
                        <a:lnTo>
                          <a:pt x="375" y="309"/>
                        </a:lnTo>
                        <a:lnTo>
                          <a:pt x="386" y="313"/>
                        </a:lnTo>
                        <a:lnTo>
                          <a:pt x="397" y="324"/>
                        </a:lnTo>
                        <a:lnTo>
                          <a:pt x="413" y="346"/>
                        </a:lnTo>
                        <a:lnTo>
                          <a:pt x="423" y="370"/>
                        </a:lnTo>
                        <a:lnTo>
                          <a:pt x="429" y="396"/>
                        </a:lnTo>
                        <a:lnTo>
                          <a:pt x="432" y="424"/>
                        </a:lnTo>
                        <a:lnTo>
                          <a:pt x="432" y="453"/>
                        </a:lnTo>
                        <a:lnTo>
                          <a:pt x="429" y="481"/>
                        </a:lnTo>
                        <a:lnTo>
                          <a:pt x="424" y="509"/>
                        </a:lnTo>
                        <a:lnTo>
                          <a:pt x="419" y="534"/>
                        </a:lnTo>
                        <a:lnTo>
                          <a:pt x="413" y="557"/>
                        </a:lnTo>
                        <a:lnTo>
                          <a:pt x="408" y="576"/>
                        </a:lnTo>
                        <a:lnTo>
                          <a:pt x="402" y="590"/>
                        </a:lnTo>
                        <a:lnTo>
                          <a:pt x="399" y="600"/>
                        </a:lnTo>
                        <a:lnTo>
                          <a:pt x="397" y="604"/>
                        </a:lnTo>
                        <a:lnTo>
                          <a:pt x="463" y="518"/>
                        </a:lnTo>
                        <a:lnTo>
                          <a:pt x="530" y="441"/>
                        </a:lnTo>
                        <a:lnTo>
                          <a:pt x="600" y="371"/>
                        </a:lnTo>
                        <a:lnTo>
                          <a:pt x="671" y="308"/>
                        </a:lnTo>
                        <a:lnTo>
                          <a:pt x="743" y="251"/>
                        </a:lnTo>
                        <a:lnTo>
                          <a:pt x="815" y="200"/>
                        </a:lnTo>
                        <a:lnTo>
                          <a:pt x="890" y="156"/>
                        </a:lnTo>
                        <a:lnTo>
                          <a:pt x="966" y="118"/>
                        </a:lnTo>
                        <a:lnTo>
                          <a:pt x="1042" y="85"/>
                        </a:lnTo>
                        <a:lnTo>
                          <a:pt x="1118" y="58"/>
                        </a:lnTo>
                        <a:lnTo>
                          <a:pt x="1195" y="37"/>
                        </a:lnTo>
                        <a:lnTo>
                          <a:pt x="1272" y="21"/>
                        </a:lnTo>
                        <a:lnTo>
                          <a:pt x="1349" y="9"/>
                        </a:lnTo>
                        <a:lnTo>
                          <a:pt x="1426" y="3"/>
                        </a:lnTo>
                        <a:lnTo>
                          <a:pt x="1504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2" name="Freeform 79"/>
                  <p:cNvSpPr>
                    <a:spLocks/>
                  </p:cNvSpPr>
                  <p:nvPr/>
                </p:nvSpPr>
                <p:spPr bwMode="auto">
                  <a:xfrm>
                    <a:off x="1034" y="2110"/>
                    <a:ext cx="158" cy="232"/>
                  </a:xfrm>
                  <a:custGeom>
                    <a:avLst/>
                    <a:gdLst>
                      <a:gd name="T0" fmla="*/ 261 w 472"/>
                      <a:gd name="T1" fmla="*/ 0 h 697"/>
                      <a:gd name="T2" fmla="*/ 472 w 472"/>
                      <a:gd name="T3" fmla="*/ 341 h 697"/>
                      <a:gd name="T4" fmla="*/ 472 w 472"/>
                      <a:gd name="T5" fmla="*/ 697 h 697"/>
                      <a:gd name="T6" fmla="*/ 0 w 472"/>
                      <a:gd name="T7" fmla="*/ 52 h 697"/>
                      <a:gd name="T8" fmla="*/ 86 w 472"/>
                      <a:gd name="T9" fmla="*/ 31 h 697"/>
                      <a:gd name="T10" fmla="*/ 174 w 472"/>
                      <a:gd name="T11" fmla="*/ 14 h 697"/>
                      <a:gd name="T12" fmla="*/ 261 w 472"/>
                      <a:gd name="T13" fmla="*/ 0 h 6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2" h="697">
                        <a:moveTo>
                          <a:pt x="261" y="0"/>
                        </a:moveTo>
                        <a:lnTo>
                          <a:pt x="472" y="341"/>
                        </a:lnTo>
                        <a:lnTo>
                          <a:pt x="472" y="697"/>
                        </a:lnTo>
                        <a:lnTo>
                          <a:pt x="0" y="52"/>
                        </a:lnTo>
                        <a:lnTo>
                          <a:pt x="86" y="31"/>
                        </a:lnTo>
                        <a:lnTo>
                          <a:pt x="174" y="14"/>
                        </a:lnTo>
                        <a:lnTo>
                          <a:pt x="261" y="0"/>
                        </a:lnTo>
                        <a:close/>
                      </a:path>
                    </a:pathLst>
                  </a:custGeom>
                  <a:solidFill>
                    <a:srgbClr val="9D937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3" name="Freeform 80"/>
                  <p:cNvSpPr>
                    <a:spLocks/>
                  </p:cNvSpPr>
                  <p:nvPr/>
                </p:nvSpPr>
                <p:spPr bwMode="auto">
                  <a:xfrm>
                    <a:off x="1192" y="2110"/>
                    <a:ext cx="157" cy="232"/>
                  </a:xfrm>
                  <a:custGeom>
                    <a:avLst/>
                    <a:gdLst>
                      <a:gd name="T0" fmla="*/ 212 w 472"/>
                      <a:gd name="T1" fmla="*/ 0 h 697"/>
                      <a:gd name="T2" fmla="*/ 299 w 472"/>
                      <a:gd name="T3" fmla="*/ 14 h 697"/>
                      <a:gd name="T4" fmla="*/ 386 w 472"/>
                      <a:gd name="T5" fmla="*/ 31 h 697"/>
                      <a:gd name="T6" fmla="*/ 472 w 472"/>
                      <a:gd name="T7" fmla="*/ 52 h 697"/>
                      <a:gd name="T8" fmla="*/ 0 w 472"/>
                      <a:gd name="T9" fmla="*/ 697 h 697"/>
                      <a:gd name="T10" fmla="*/ 0 w 472"/>
                      <a:gd name="T11" fmla="*/ 341 h 697"/>
                      <a:gd name="T12" fmla="*/ 212 w 472"/>
                      <a:gd name="T13" fmla="*/ 0 h 6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2" h="697">
                        <a:moveTo>
                          <a:pt x="212" y="0"/>
                        </a:moveTo>
                        <a:lnTo>
                          <a:pt x="299" y="14"/>
                        </a:lnTo>
                        <a:lnTo>
                          <a:pt x="386" y="31"/>
                        </a:lnTo>
                        <a:lnTo>
                          <a:pt x="472" y="52"/>
                        </a:lnTo>
                        <a:lnTo>
                          <a:pt x="0" y="697"/>
                        </a:lnTo>
                        <a:lnTo>
                          <a:pt x="0" y="341"/>
                        </a:lnTo>
                        <a:lnTo>
                          <a:pt x="212" y="0"/>
                        </a:lnTo>
                        <a:close/>
                      </a:path>
                    </a:pathLst>
                  </a:custGeom>
                  <a:solidFill>
                    <a:srgbClr val="9D937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4" name="Freeform 81"/>
                  <p:cNvSpPr>
                    <a:spLocks/>
                  </p:cNvSpPr>
                  <p:nvPr/>
                </p:nvSpPr>
                <p:spPr bwMode="auto">
                  <a:xfrm>
                    <a:off x="1098" y="2097"/>
                    <a:ext cx="188" cy="161"/>
                  </a:xfrm>
                  <a:custGeom>
                    <a:avLst/>
                    <a:gdLst>
                      <a:gd name="T0" fmla="*/ 252 w 565"/>
                      <a:gd name="T1" fmla="*/ 0 h 483"/>
                      <a:gd name="T2" fmla="*/ 298 w 565"/>
                      <a:gd name="T3" fmla="*/ 1 h 483"/>
                      <a:gd name="T4" fmla="*/ 342 w 565"/>
                      <a:gd name="T5" fmla="*/ 4 h 483"/>
                      <a:gd name="T6" fmla="*/ 384 w 565"/>
                      <a:gd name="T7" fmla="*/ 8 h 483"/>
                      <a:gd name="T8" fmla="*/ 423 w 565"/>
                      <a:gd name="T9" fmla="*/ 13 h 483"/>
                      <a:gd name="T10" fmla="*/ 457 w 565"/>
                      <a:gd name="T11" fmla="*/ 19 h 483"/>
                      <a:gd name="T12" fmla="*/ 489 w 565"/>
                      <a:gd name="T13" fmla="*/ 27 h 483"/>
                      <a:gd name="T14" fmla="*/ 514 w 565"/>
                      <a:gd name="T15" fmla="*/ 33 h 483"/>
                      <a:gd name="T16" fmla="*/ 536 w 565"/>
                      <a:gd name="T17" fmla="*/ 38 h 483"/>
                      <a:gd name="T18" fmla="*/ 552 w 565"/>
                      <a:gd name="T19" fmla="*/ 43 h 483"/>
                      <a:gd name="T20" fmla="*/ 561 w 565"/>
                      <a:gd name="T21" fmla="*/ 47 h 483"/>
                      <a:gd name="T22" fmla="*/ 565 w 565"/>
                      <a:gd name="T23" fmla="*/ 47 h 483"/>
                      <a:gd name="T24" fmla="*/ 282 w 565"/>
                      <a:gd name="T25" fmla="*/ 483 h 483"/>
                      <a:gd name="T26" fmla="*/ 0 w 565"/>
                      <a:gd name="T27" fmla="*/ 48 h 483"/>
                      <a:gd name="T28" fmla="*/ 51 w 565"/>
                      <a:gd name="T29" fmla="*/ 30 h 483"/>
                      <a:gd name="T30" fmla="*/ 103 w 565"/>
                      <a:gd name="T31" fmla="*/ 16 h 483"/>
                      <a:gd name="T32" fmla="*/ 153 w 565"/>
                      <a:gd name="T33" fmla="*/ 8 h 483"/>
                      <a:gd name="T34" fmla="*/ 203 w 565"/>
                      <a:gd name="T35" fmla="*/ 3 h 483"/>
                      <a:gd name="T36" fmla="*/ 252 w 565"/>
                      <a:gd name="T37" fmla="*/ 0 h 4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5" h="483">
                        <a:moveTo>
                          <a:pt x="252" y="0"/>
                        </a:moveTo>
                        <a:lnTo>
                          <a:pt x="298" y="1"/>
                        </a:lnTo>
                        <a:lnTo>
                          <a:pt x="342" y="4"/>
                        </a:lnTo>
                        <a:lnTo>
                          <a:pt x="384" y="8"/>
                        </a:lnTo>
                        <a:lnTo>
                          <a:pt x="423" y="13"/>
                        </a:lnTo>
                        <a:lnTo>
                          <a:pt x="457" y="19"/>
                        </a:lnTo>
                        <a:lnTo>
                          <a:pt x="489" y="27"/>
                        </a:lnTo>
                        <a:lnTo>
                          <a:pt x="514" y="33"/>
                        </a:lnTo>
                        <a:lnTo>
                          <a:pt x="536" y="38"/>
                        </a:lnTo>
                        <a:lnTo>
                          <a:pt x="552" y="43"/>
                        </a:lnTo>
                        <a:lnTo>
                          <a:pt x="561" y="47"/>
                        </a:lnTo>
                        <a:lnTo>
                          <a:pt x="565" y="47"/>
                        </a:lnTo>
                        <a:lnTo>
                          <a:pt x="282" y="483"/>
                        </a:lnTo>
                        <a:lnTo>
                          <a:pt x="0" y="48"/>
                        </a:lnTo>
                        <a:lnTo>
                          <a:pt x="51" y="30"/>
                        </a:lnTo>
                        <a:lnTo>
                          <a:pt x="103" y="16"/>
                        </a:lnTo>
                        <a:lnTo>
                          <a:pt x="153" y="8"/>
                        </a:lnTo>
                        <a:lnTo>
                          <a:pt x="203" y="3"/>
                        </a:lnTo>
                        <a:lnTo>
                          <a:pt x="252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6869964" y="3089062"/>
                <a:ext cx="836514" cy="836514"/>
                <a:chOff x="5929020" y="3193857"/>
                <a:chExt cx="1296000" cy="1296000"/>
              </a:xfrm>
            </p:grpSpPr>
            <p:sp>
              <p:nvSpPr>
                <p:cNvPr id="119" name="타원 118"/>
                <p:cNvSpPr/>
                <p:nvPr/>
              </p:nvSpPr>
              <p:spPr>
                <a:xfrm>
                  <a:off x="5929020" y="3193857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100" dirty="0">
                    <a:solidFill>
                      <a:srgbClr val="E7E6E6">
                        <a:lumMod val="50000"/>
                      </a:srgbClr>
                    </a:solidFill>
                  </a:endParaRPr>
                </a:p>
              </p:txBody>
            </p:sp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1439" y="3319258"/>
                  <a:ext cx="751163" cy="1045199"/>
                </a:xfrm>
                <a:prstGeom prst="rect">
                  <a:avLst/>
                </a:prstGeom>
              </p:spPr>
            </p:pic>
          </p:grpSp>
        </p:grpSp>
        <p:sp>
          <p:nvSpPr>
            <p:cNvPr id="149" name="모서리가 둥근 직사각형 148"/>
            <p:cNvSpPr/>
            <p:nvPr/>
          </p:nvSpPr>
          <p:spPr>
            <a:xfrm>
              <a:off x="3211316" y="4156030"/>
              <a:ext cx="869664" cy="285608"/>
            </a:xfrm>
            <a:prstGeom prst="roundRect">
              <a:avLst>
                <a:gd name="adj" fmla="val 50000"/>
              </a:avLst>
            </a:prstGeom>
            <a:solidFill>
              <a:srgbClr val="E6907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송인호</a:t>
              </a: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4834569" y="4156030"/>
              <a:ext cx="869664" cy="285608"/>
            </a:xfrm>
            <a:prstGeom prst="roundRect">
              <a:avLst>
                <a:gd name="adj" fmla="val 50000"/>
              </a:avLst>
            </a:prstGeom>
            <a:solidFill>
              <a:srgbClr val="8668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 err="1">
                  <a:solidFill>
                    <a:prstClr val="white"/>
                  </a:solidFill>
                </a:rPr>
                <a:t>송유찬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6457822" y="4156030"/>
              <a:ext cx="869664" cy="285608"/>
            </a:xfrm>
            <a:prstGeom prst="roundRect">
              <a:avLst>
                <a:gd name="adj" fmla="val 50000"/>
              </a:avLst>
            </a:prstGeom>
            <a:solidFill>
              <a:srgbClr val="E6907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정성현</a:t>
              </a: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8081075" y="4156030"/>
              <a:ext cx="869664" cy="285608"/>
            </a:xfrm>
            <a:prstGeom prst="roundRect">
              <a:avLst>
                <a:gd name="adj" fmla="val 50000"/>
              </a:avLst>
            </a:prstGeom>
            <a:solidFill>
              <a:srgbClr val="8668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한예진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14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Background &amp; Motivation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61BF96-F91A-410A-94D1-32613F98508F}"/>
              </a:ext>
            </a:extLst>
          </p:cNvPr>
          <p:cNvSpPr txBox="1"/>
          <p:nvPr/>
        </p:nvSpPr>
        <p:spPr>
          <a:xfrm>
            <a:off x="6796348" y="4013513"/>
            <a:ext cx="461812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ea typeface="야놀자 야체 B" panose="02020603020101020101" pitchFamily="18" charset="-127"/>
              </a:rPr>
              <a:t>스마트폰과 연동된 패드형 스티커</a:t>
            </a:r>
            <a:endParaRPr lang="en-US" altLang="ko-KR" sz="1400" kern="0" dirty="0">
              <a:ea typeface="야놀자 야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노트북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휴대폰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서류 등에 부착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블루투스 연결을 통해 분실물 발견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40" name="모서리가 둥근 직사각형 99">
            <a:extLst>
              <a:ext uri="{FF2B5EF4-FFF2-40B4-BE49-F238E27FC236}">
                <a16:creationId xmlns:a16="http://schemas.microsoft.com/office/drawing/2014/main" id="{C0224B74-C36D-4231-A9AD-AAEF5F9E0A81}"/>
              </a:ext>
            </a:extLst>
          </p:cNvPr>
          <p:cNvSpPr/>
          <p:nvPr/>
        </p:nvSpPr>
        <p:spPr>
          <a:xfrm>
            <a:off x="7571674" y="1183731"/>
            <a:ext cx="2880000" cy="540000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日</a:t>
            </a:r>
            <a:r>
              <a:rPr lang="ko-KR" altLang="en-US" b="1">
                <a:solidFill>
                  <a:schemeClr val="bg1"/>
                </a:solidFill>
                <a:latin typeface="Open Sans"/>
              </a:rPr>
              <a:t> </a:t>
            </a:r>
            <a:r>
              <a:rPr lang="ko-KR" altLang="en-US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스타트업 </a:t>
            </a:r>
            <a:r>
              <a:rPr lang="en-US" altLang="ko-KR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MAMORIO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00E83-8206-45DF-8FEF-0BB8D308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37" y="1989740"/>
            <a:ext cx="1971538" cy="202377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29AF32-53FE-4244-8309-5E8ED2AE0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"/>
          <a:stretch/>
        </p:blipFill>
        <p:spPr>
          <a:xfrm>
            <a:off x="9105412" y="1990567"/>
            <a:ext cx="1971538" cy="2012692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3" name="모서리가 둥근 직사각형 102"/>
          <p:cNvSpPr/>
          <p:nvPr/>
        </p:nvSpPr>
        <p:spPr>
          <a:xfrm>
            <a:off x="1915923" y="1196144"/>
            <a:ext cx="2880000" cy="540967"/>
          </a:xfrm>
          <a:prstGeom prst="roundRect">
            <a:avLst>
              <a:gd name="adj" fmla="val 50000"/>
            </a:avLst>
          </a:prstGeom>
          <a:solidFill>
            <a:srgbClr val="68727E"/>
          </a:solidFill>
          <a:ln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경찰</a:t>
            </a:r>
            <a:r>
              <a:rPr lang="ko-KR" altLang="en-US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청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유실물 시스템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829556-B800-4066-BAAD-56B0FB4202C3}"/>
              </a:ext>
            </a:extLst>
          </p:cNvPr>
          <p:cNvSpPr txBox="1"/>
          <p:nvPr/>
        </p:nvSpPr>
        <p:spPr>
          <a:xfrm>
            <a:off x="6658323" y="4969995"/>
            <a:ext cx="489417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b="1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휴대폰과 물건을 동시에 잃어버리면</a:t>
            </a:r>
            <a:r>
              <a:rPr lang="en-US" altLang="ko-KR" sz="2000" b="1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kern="0">
                <a:solidFill>
                  <a:srgbClr val="FF0000"/>
                </a:solidFill>
                <a:ea typeface="야놀자 야체 B" panose="02020603020101020101" pitchFamily="18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휴대폰 목록 &lt; 휴대폰 &lt; 다이렉트샵 | 모바일 가치소비 - SK 7mobile">
            <a:extLst>
              <a:ext uri="{FF2B5EF4-FFF2-40B4-BE49-F238E27FC236}">
                <a16:creationId xmlns:a16="http://schemas.microsoft.com/office/drawing/2014/main" id="{1165B3E2-F504-4883-8451-65674EFBD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611">
            <a:off x="8862099" y="5398701"/>
            <a:ext cx="822301" cy="113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C0D40C-154E-4585-B825-EC7366531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00" b="93600" l="10000" r="90000">
                        <a14:foregroundMark x1="65313" y1="62400" x2="80469" y2="73067"/>
                        <a14:foregroundMark x1="84688" y1="72533" x2="87344" y2="73867"/>
                        <a14:foregroundMark x1="87969" y1="73867" x2="88906" y2="74133"/>
                        <a14:foregroundMark x1="89219" y1="73600" x2="89844" y2="73600"/>
                        <a14:foregroundMark x1="40938" y1="89067" x2="48750" y2="88800"/>
                        <a14:foregroundMark x1="50781" y1="90933" x2="42031" y2="93600"/>
                        <a14:foregroundMark x1="57656" y1="7200" x2="44844" y2="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4216" y="5516847"/>
            <a:ext cx="1527459" cy="894996"/>
          </a:xfrm>
          <a:prstGeom prst="rect">
            <a:avLst/>
          </a:prstGeom>
        </p:spPr>
      </p:pic>
      <p:pic>
        <p:nvPicPr>
          <p:cNvPr id="1030" name="Picture 6" descr="💼 Porte-documents Emoji">
            <a:extLst>
              <a:ext uri="{FF2B5EF4-FFF2-40B4-BE49-F238E27FC236}">
                <a16:creationId xmlns:a16="http://schemas.microsoft.com/office/drawing/2014/main" id="{F1E9C85D-AD5C-4B29-A44A-A88D19E6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81" y="5447486"/>
            <a:ext cx="967097" cy="96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7B9BE59-28E9-422E-AA2D-34CE20599BB6}"/>
              </a:ext>
            </a:extLst>
          </p:cNvPr>
          <p:cNvSpPr txBox="1"/>
          <p:nvPr/>
        </p:nvSpPr>
        <p:spPr>
          <a:xfrm rot="21234024">
            <a:off x="8507657" y="5445673"/>
            <a:ext cx="1960949" cy="8162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kern="0">
                <a:solidFill>
                  <a:srgbClr val="FF0000"/>
                </a:solidFill>
                <a:effectLst>
                  <a:outerShdw dist="38100" dir="2700000" sx="105000" sy="105000" algn="tl" rotWithShape="0">
                    <a:prstClr val="black">
                      <a:alpha val="90000"/>
                    </a:prstClr>
                  </a:outerShdw>
                </a:effectLst>
                <a:ea typeface="야놀자 야체 B" panose="02020603020101020101" pitchFamily="18" charset="-127"/>
              </a:rPr>
              <a:t>LOST !!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663C34-7213-4094-B4EF-83E73C17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00" r="15924"/>
          <a:stretch/>
        </p:blipFill>
        <p:spPr>
          <a:xfrm>
            <a:off x="1237175" y="1981558"/>
            <a:ext cx="1971537" cy="2014421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55B016-889C-46B1-BC21-0E754C912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962" b="7134"/>
          <a:stretch/>
        </p:blipFill>
        <p:spPr>
          <a:xfrm>
            <a:off x="3383020" y="2035321"/>
            <a:ext cx="1873434" cy="19482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A36926-EBB0-48F9-A673-ACEFD43E93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70" b="53410"/>
          <a:stretch/>
        </p:blipFill>
        <p:spPr>
          <a:xfrm>
            <a:off x="3428968" y="2771313"/>
            <a:ext cx="1833835" cy="7402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44845B6-A1AC-42AD-9CE5-199FD14D025B}"/>
              </a:ext>
            </a:extLst>
          </p:cNvPr>
          <p:cNvSpPr txBox="1"/>
          <p:nvPr/>
        </p:nvSpPr>
        <p:spPr>
          <a:xfrm>
            <a:off x="1103252" y="4026893"/>
            <a:ext cx="461812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>
                <a:ea typeface="야놀자 야체 B" panose="02020603020101020101" pitchFamily="18" charset="-127"/>
              </a:rPr>
              <a:t>온라인 </a:t>
            </a:r>
            <a:r>
              <a:rPr lang="en-US" altLang="ko-KR" sz="1400" kern="0">
                <a:ea typeface="야놀자 야체 B" panose="02020603020101020101" pitchFamily="18" charset="-127"/>
              </a:rPr>
              <a:t>LOST112</a:t>
            </a:r>
            <a:r>
              <a:rPr lang="ko-KR" altLang="en-US" sz="1400" kern="0">
                <a:ea typeface="야놀자 야체 B" panose="02020603020101020101" pitchFamily="18" charset="-127"/>
              </a:rPr>
              <a:t>포털 </a:t>
            </a:r>
            <a:r>
              <a:rPr lang="en-US" altLang="ko-KR" sz="1400" kern="0">
                <a:ea typeface="야놀자 야체 B" panose="02020603020101020101" pitchFamily="18" charset="-127"/>
              </a:rPr>
              <a:t>/ </a:t>
            </a:r>
            <a:r>
              <a:rPr lang="ko-KR" altLang="en-US" sz="1400" kern="0">
                <a:ea typeface="야놀자 야체 B" panose="02020603020101020101" pitchFamily="18" charset="-127"/>
              </a:rPr>
              <a:t>경찰서에 방문</a:t>
            </a:r>
            <a:endParaRPr lang="en-US" altLang="ko-KR" sz="1400" kern="0">
              <a:ea typeface="야놀자 야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분실물과 습득물 신고 접수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접수된 분실물 신고건을 검색하여 분실물 발견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D5C1B0D-1D7B-45B4-8FD7-8E617774FA46}"/>
              </a:ext>
            </a:extLst>
          </p:cNvPr>
          <p:cNvCxnSpPr/>
          <p:nvPr/>
        </p:nvCxnSpPr>
        <p:spPr>
          <a:xfrm>
            <a:off x="6131674" y="1183731"/>
            <a:ext cx="0" cy="4947481"/>
          </a:xfrm>
          <a:prstGeom prst="line">
            <a:avLst/>
          </a:prstGeom>
          <a:ln w="38100">
            <a:solidFill>
              <a:srgbClr val="D1C3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BAFA3-0A4D-4DD5-A9A3-9FA399A41BE8}"/>
              </a:ext>
            </a:extLst>
          </p:cNvPr>
          <p:cNvSpPr txBox="1"/>
          <p:nvPr/>
        </p:nvSpPr>
        <p:spPr>
          <a:xfrm>
            <a:off x="988940" y="4969995"/>
            <a:ext cx="4894178" cy="178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분실물이 접수되어 있지 않다면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접근성의 한계</a:t>
            </a:r>
            <a:endParaRPr lang="en-US" altLang="ko-KR" b="1" kern="0" dirty="0">
              <a:solidFill>
                <a:srgbClr val="FF0000"/>
              </a:solidFill>
              <a:ea typeface="야놀자 야체 B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신고대상의 분실물만 검색가능</a:t>
            </a:r>
            <a:r>
              <a:rPr lang="en-US" altLang="ko-KR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2055" y="138938"/>
            <a:ext cx="11525062" cy="6499254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ko-KR" altLang="en-US" sz="1000" kern="0" dirty="0">
                <a:solidFill>
                  <a:prstClr val="white"/>
                </a:solidFill>
              </a:rPr>
              <a:t>캡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r>
              <a:rPr lang="ko-KR" altLang="en-US" sz="1000" kern="0" dirty="0">
                <a:solidFill>
                  <a:prstClr val="white"/>
                </a:solidFill>
              </a:rPr>
              <a:t>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979" y="5397149"/>
            <a:ext cx="362174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 감지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연결된 센서로 좌석의 분실물 여부를 감지하여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전송한다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6757" y="1100691"/>
            <a:ext cx="4515102" cy="423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7"/>
          <a:stretch/>
        </p:blipFill>
        <p:spPr>
          <a:xfrm>
            <a:off x="562267" y="3319866"/>
            <a:ext cx="4459592" cy="1858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" y="1198223"/>
            <a:ext cx="4069208" cy="203250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893073">
            <a:off x="9382702" y="4274860"/>
            <a:ext cx="691197" cy="33062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t="5366" r="12167" b="8174"/>
          <a:stretch/>
        </p:blipFill>
        <p:spPr>
          <a:xfrm>
            <a:off x="10228733" y="3802603"/>
            <a:ext cx="1516285" cy="26794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94048" y="5397149"/>
            <a:ext cx="3215264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SMS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분실물 여부를 확인할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10545817" y="5040315"/>
            <a:ext cx="830936" cy="4985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lnSpcReduction="10000"/>
          </a:bodyPr>
          <a:lstStyle/>
          <a:p>
            <a:r>
              <a:rPr lang="ko-KR" altLang="en-US" sz="900" i="1" dirty="0"/>
              <a:t>좌석 </a:t>
            </a:r>
            <a:r>
              <a:rPr lang="en-US" altLang="ko-KR" sz="900" i="1" dirty="0"/>
              <a:t>C8</a:t>
            </a:r>
            <a:r>
              <a:rPr lang="ko-KR" altLang="en-US" sz="900" i="1" dirty="0"/>
              <a:t>에서</a:t>
            </a:r>
            <a:r>
              <a:rPr lang="en-US" altLang="ko-KR" sz="900" i="1" dirty="0"/>
              <a:t>, </a:t>
            </a:r>
          </a:p>
          <a:p>
            <a:r>
              <a:rPr lang="ko-KR" altLang="en-US" sz="900" i="1" dirty="0"/>
              <a:t>분실물 감지했습니다</a:t>
            </a:r>
            <a:r>
              <a:rPr lang="en-US" altLang="ko-KR" sz="900" i="1" dirty="0"/>
              <a:t>.</a:t>
            </a:r>
            <a:r>
              <a:rPr lang="ko-KR" altLang="en-US" sz="900" i="1" dirty="0"/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2079573" y="1186301"/>
            <a:ext cx="883920" cy="84019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5709920" y="1026161"/>
            <a:ext cx="5918456" cy="2522754"/>
          </a:xfrm>
          <a:prstGeom prst="wedgeRectCallout">
            <a:avLst>
              <a:gd name="adj1" fmla="val -88088"/>
              <a:gd name="adj2" fmla="val -29235"/>
            </a:avLst>
          </a:prstGeom>
          <a:solidFill>
            <a:schemeClr val="bg1">
              <a:alpha val="4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74897" y="3582549"/>
            <a:ext cx="361268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및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예약한 고객의 정보는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분실물이 탐지되면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고객 정보를 토대로 사용자를 위한 알림 서비스를 지원할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9425826">
            <a:off x="4947839" y="4122225"/>
            <a:ext cx="694512" cy="31333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7399015" y="1137586"/>
            <a:ext cx="1422400" cy="863600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1" name="순서도: 대체 처리 10"/>
          <p:cNvSpPr/>
          <p:nvPr/>
        </p:nvSpPr>
        <p:spPr>
          <a:xfrm>
            <a:off x="10626023" y="2025066"/>
            <a:ext cx="843864" cy="121352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10666663" y="2136861"/>
            <a:ext cx="762982" cy="98635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014" y="2258783"/>
            <a:ext cx="830031" cy="988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48" y="3194894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324" y="3214823"/>
            <a:ext cx="115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851370" y="2233092"/>
            <a:ext cx="868205" cy="50177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9411173" y="2242861"/>
            <a:ext cx="1086524" cy="4920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4576" y="2130106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2972" y="2127978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14369" y="2375584"/>
            <a:ext cx="927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</a:t>
            </a:r>
            <a:r>
              <a:rPr lang="ko-KR" altLang="en-US" sz="900" dirty="0"/>
              <a:t>좌석 예약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r>
              <a:rPr lang="ko-KR" altLang="en-US" sz="900" dirty="0"/>
              <a:t>및</a:t>
            </a:r>
            <a:r>
              <a:rPr lang="en-US" altLang="ko-KR" sz="900" dirty="0"/>
              <a:t> </a:t>
            </a:r>
            <a:r>
              <a:rPr lang="ko-KR" altLang="en-US" sz="900" dirty="0"/>
              <a:t>취소</a:t>
            </a:r>
            <a:endParaRPr lang="en-US" altLang="ko-KR" sz="900" dirty="0"/>
          </a:p>
          <a:p>
            <a:endParaRPr lang="en-US" altLang="ko-KR" sz="300" dirty="0"/>
          </a:p>
          <a:p>
            <a:r>
              <a:rPr lang="en-US" altLang="ko-KR" sz="900" dirty="0"/>
              <a:t>- </a:t>
            </a:r>
            <a:r>
              <a:rPr lang="ko-KR" altLang="en-US" sz="900" dirty="0"/>
              <a:t>알림 서비스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926" r="43250" b="62963"/>
          <a:stretch/>
        </p:blipFill>
        <p:spPr>
          <a:xfrm>
            <a:off x="8900608" y="1157156"/>
            <a:ext cx="1798639" cy="7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ko-KR" altLang="en-US" sz="1000" kern="0" dirty="0">
                <a:solidFill>
                  <a:prstClr val="white"/>
                </a:solidFill>
              </a:rPr>
              <a:t>캡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r>
              <a:rPr lang="ko-KR" altLang="en-US" sz="1000" kern="0" dirty="0">
                <a:solidFill>
                  <a:prstClr val="white"/>
                </a:solidFill>
              </a:rPr>
              <a:t>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069102" y="3988440"/>
            <a:ext cx="3138186" cy="11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Scrum!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cxnSp>
        <p:nvCxnSpPr>
          <p:cNvPr id="105" name="직선 연결선 104"/>
          <p:cNvCxnSpPr/>
          <p:nvPr/>
        </p:nvCxnSpPr>
        <p:spPr>
          <a:xfrm>
            <a:off x="8220080" y="5434405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4398269" y="1540481"/>
            <a:ext cx="3303426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개발방법론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Scrum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1600" dirty="0"/>
              <a:t>/*</a:t>
            </a:r>
            <a:r>
              <a:rPr lang="ko-KR" altLang="en-US" sz="1600" dirty="0" err="1"/>
              <a:t>송유찬</a:t>
            </a:r>
            <a:r>
              <a:rPr lang="en-US" altLang="ko-KR" sz="1600" dirty="0"/>
              <a:t>*/</a:t>
            </a:r>
          </a:p>
          <a:p>
            <a:pPr algn="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4571159" y="2092409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059837" y="4067953"/>
            <a:ext cx="313818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cxnSp>
        <p:nvCxnSpPr>
          <p:cNvPr id="109" name="직선 연결선 108"/>
          <p:cNvCxnSpPr/>
          <p:nvPr/>
        </p:nvCxnSpPr>
        <p:spPr>
          <a:xfrm>
            <a:off x="1210815" y="5513918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User Story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847C7-662A-45DE-BD58-93B1B532B21B}"/>
              </a:ext>
            </a:extLst>
          </p:cNvPr>
          <p:cNvGrpSpPr/>
          <p:nvPr/>
        </p:nvGrpSpPr>
        <p:grpSpPr>
          <a:xfrm>
            <a:off x="909661" y="1733892"/>
            <a:ext cx="3014610" cy="3974166"/>
            <a:chOff x="909661" y="1733892"/>
            <a:chExt cx="3014610" cy="39741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966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사진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언호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0966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E6907F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사용자는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자신의 좌석을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예약할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/</a:t>
              </a:r>
              <a:r>
                <a:rPr lang="ko-KR" altLang="en-US" sz="1400" dirty="0">
                  <a:solidFill>
                    <a:prstClr val="white"/>
                  </a:solidFill>
                </a:rPr>
                <a:t>삭제할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09661" y="1733892"/>
              <a:ext cx="3014609" cy="2900576"/>
              <a:chOff x="1155220" y="1980622"/>
              <a:chExt cx="3014609" cy="290057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DBMS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0C3D88-6FEA-455F-96F8-3ECA541A4126}"/>
              </a:ext>
            </a:extLst>
          </p:cNvPr>
          <p:cNvGrpSpPr/>
          <p:nvPr/>
        </p:nvGrpSpPr>
        <p:grpSpPr>
          <a:xfrm>
            <a:off x="4615701" y="1733892"/>
            <a:ext cx="3014610" cy="3974166"/>
            <a:chOff x="4615701" y="1733892"/>
            <a:chExt cx="3014610" cy="3974166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61570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사진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인호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1570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866867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사용자는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자신이 놓고 간 물건이 있는지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알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615701" y="1733892"/>
              <a:ext cx="3014609" cy="2900576"/>
              <a:chOff x="1155220" y="1980622"/>
              <a:chExt cx="3014609" cy="290057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Lost Detection</a:t>
                </a: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1D73-4663-463F-9D51-17B07DA9FE93}"/>
              </a:ext>
            </a:extLst>
          </p:cNvPr>
          <p:cNvGrpSpPr/>
          <p:nvPr/>
        </p:nvGrpSpPr>
        <p:grpSpPr>
          <a:xfrm>
            <a:off x="8321741" y="1733892"/>
            <a:ext cx="3014610" cy="3974166"/>
            <a:chOff x="8321741" y="1733892"/>
            <a:chExt cx="3014610" cy="397416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832174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사진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인호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32174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FEDBB3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놓고 간 물건이 있는 사용자는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놓고 간 물건에 대해서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되찾을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321741" y="1733892"/>
              <a:ext cx="3014609" cy="2900576"/>
              <a:chOff x="1155220" y="1980622"/>
              <a:chExt cx="3014609" cy="290057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Found the Lost 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66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43079" y="307348"/>
            <a:ext cx="11942054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Task Board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대각선 방향의 모서리가 둥근 사각형 22"/>
          <p:cNvSpPr/>
          <p:nvPr/>
        </p:nvSpPr>
        <p:spPr>
          <a:xfrm>
            <a:off x="2162473" y="1711361"/>
            <a:ext cx="1070395" cy="1032317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사용자의 </a:t>
            </a:r>
            <a:r>
              <a:rPr lang="en-US" altLang="ko-KR" sz="1000" dirty="0">
                <a:solidFill>
                  <a:schemeClr val="tx1"/>
                </a:solidFill>
              </a:rPr>
              <a:t>Mobile App</a:t>
            </a:r>
            <a:r>
              <a:rPr lang="ko-KR" altLang="en-US" sz="1000" dirty="0">
                <a:solidFill>
                  <a:schemeClr val="tx1"/>
                </a:solidFill>
              </a:rPr>
              <a:t>에서 좌석을 예약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삭제 한다</a:t>
            </a: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2138960" y="2990734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en-US" altLang="ko-KR" sz="1000" dirty="0">
                <a:solidFill>
                  <a:schemeClr val="tx1"/>
                </a:solidFill>
              </a:rPr>
              <a:t>App 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r>
              <a:rPr lang="en-US" altLang="ko-KR" sz="1000" dirty="0">
                <a:solidFill>
                  <a:schemeClr val="tx1"/>
                </a:solidFill>
              </a:rPr>
              <a:t> TCP/IP</a:t>
            </a:r>
            <a:r>
              <a:rPr lang="ko-KR" altLang="en-US" sz="1000" dirty="0">
                <a:solidFill>
                  <a:schemeClr val="tx1"/>
                </a:solidFill>
              </a:rPr>
              <a:t>에 기반해 접속한다</a:t>
            </a: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6180760" y="1726059"/>
            <a:ext cx="1337661" cy="1290075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 관리 데이터 베이스 서버를 구축한다</a:t>
            </a: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6199443" y="3244747"/>
            <a:ext cx="1320751" cy="1264879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사용자의 </a:t>
            </a:r>
            <a:r>
              <a:rPr lang="en-US" altLang="ko-KR" sz="1200" b="1" dirty="0">
                <a:solidFill>
                  <a:schemeClr val="tx1"/>
                </a:solidFill>
              </a:rPr>
              <a:t>Mobile App</a:t>
            </a:r>
            <a:r>
              <a:rPr lang="ko-KR" altLang="en-US" sz="1200" b="1" dirty="0">
                <a:solidFill>
                  <a:schemeClr val="tx1"/>
                </a:solidFill>
              </a:rPr>
              <a:t>에서 좌석을 예약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삭제한다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90592" y="1600128"/>
            <a:ext cx="642275" cy="21286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77811" y="2913371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843934" y="1582807"/>
            <a:ext cx="688065" cy="22804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879263" y="3108683"/>
            <a:ext cx="692899" cy="22804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2138" y="5446047"/>
            <a:ext cx="3964807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OS: Android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IDE 	 :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Ecilpse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(Java)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89629" y="5452262"/>
            <a:ext cx="3511429" cy="119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Database : “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OS: Linux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 : SQLite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성능에 대한 비기능적 요구사항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SQL-On-Hadoop)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E00E510-4EBB-4718-831C-24E69033E4A7}"/>
              </a:ext>
            </a:extLst>
          </p:cNvPr>
          <p:cNvSpPr/>
          <p:nvPr/>
        </p:nvSpPr>
        <p:spPr>
          <a:xfrm>
            <a:off x="318982" y="1080592"/>
            <a:ext cx="1810234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Stories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F1D86AB-B128-49FF-866C-13D94D52BC09}"/>
              </a:ext>
            </a:extLst>
          </p:cNvPr>
          <p:cNvSpPr/>
          <p:nvPr/>
        </p:nvSpPr>
        <p:spPr>
          <a:xfrm>
            <a:off x="2134442" y="1078425"/>
            <a:ext cx="3511429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To Do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F5652F08-8F1E-4B50-95A9-01B0A68D2165}"/>
              </a:ext>
            </a:extLst>
          </p:cNvPr>
          <p:cNvSpPr/>
          <p:nvPr/>
        </p:nvSpPr>
        <p:spPr>
          <a:xfrm>
            <a:off x="5654388" y="1078142"/>
            <a:ext cx="2279937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In Progress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27779C0D-AA77-4CA1-96C1-3105D99FCBB6}"/>
              </a:ext>
            </a:extLst>
          </p:cNvPr>
          <p:cNvSpPr/>
          <p:nvPr/>
        </p:nvSpPr>
        <p:spPr>
          <a:xfrm>
            <a:off x="7934325" y="1076409"/>
            <a:ext cx="2279937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Testing</a:t>
            </a:r>
          </a:p>
        </p:txBody>
      </p:sp>
      <p:sp>
        <p:nvSpPr>
          <p:cNvPr id="36" name="Rectangle 131">
            <a:extLst>
              <a:ext uri="{FF2B5EF4-FFF2-40B4-BE49-F238E27FC236}">
                <a16:creationId xmlns:a16="http://schemas.microsoft.com/office/drawing/2014/main" id="{51C9864F-62F9-4F6B-A1E0-27EE266626D8}"/>
              </a:ext>
            </a:extLst>
          </p:cNvPr>
          <p:cNvSpPr/>
          <p:nvPr/>
        </p:nvSpPr>
        <p:spPr>
          <a:xfrm>
            <a:off x="10214262" y="1076409"/>
            <a:ext cx="1299431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Done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159834-D747-4AC7-89C2-DDF64FC2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8" y="2445853"/>
            <a:ext cx="1558205" cy="2041249"/>
          </a:xfrm>
          <a:prstGeom prst="rect">
            <a:avLst/>
          </a:prstGeom>
        </p:spPr>
      </p:pic>
      <p:sp>
        <p:nvSpPr>
          <p:cNvPr id="60" name="대각선 방향의 모서리가 둥근 사각형 23">
            <a:extLst>
              <a:ext uri="{FF2B5EF4-FFF2-40B4-BE49-F238E27FC236}">
                <a16:creationId xmlns:a16="http://schemas.microsoft.com/office/drawing/2014/main" id="{669FBCA4-6B92-4791-A5FF-96DFB48B6D5C}"/>
              </a:ext>
            </a:extLst>
          </p:cNvPr>
          <p:cNvSpPr/>
          <p:nvPr/>
        </p:nvSpPr>
        <p:spPr>
          <a:xfrm>
            <a:off x="3430051" y="1666777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데이터베이스는 모든 좌석의 예약정보를 가지고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27">
            <a:extLst>
              <a:ext uri="{FF2B5EF4-FFF2-40B4-BE49-F238E27FC236}">
                <a16:creationId xmlns:a16="http://schemas.microsoft.com/office/drawing/2014/main" id="{B36BF739-D940-436E-A700-17CF2E87DD31}"/>
              </a:ext>
            </a:extLst>
          </p:cNvPr>
          <p:cNvSpPr/>
          <p:nvPr/>
        </p:nvSpPr>
        <p:spPr>
          <a:xfrm>
            <a:off x="3868902" y="1589414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3" name="대각선 방향의 모서리가 둥근 사각형 22">
            <a:extLst>
              <a:ext uri="{FF2B5EF4-FFF2-40B4-BE49-F238E27FC236}">
                <a16:creationId xmlns:a16="http://schemas.microsoft.com/office/drawing/2014/main" id="{D09EC26F-5E0A-46E7-BBC9-333D233D3945}"/>
              </a:ext>
            </a:extLst>
          </p:cNvPr>
          <p:cNvSpPr/>
          <p:nvPr/>
        </p:nvSpPr>
        <p:spPr>
          <a:xfrm>
            <a:off x="4736853" y="1666777"/>
            <a:ext cx="1021265" cy="1032317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리눅스환경에서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TCP/IP</a:t>
            </a:r>
            <a:r>
              <a:rPr lang="ko-KR" altLang="en-US" sz="1000" dirty="0">
                <a:solidFill>
                  <a:schemeClr val="tx1"/>
                </a:solidFill>
              </a:rPr>
              <a:t>에 기반해 접속한다</a:t>
            </a:r>
          </a:p>
        </p:txBody>
      </p:sp>
      <p:sp>
        <p:nvSpPr>
          <p:cNvPr id="64" name="대각선 방향의 모서리가 둥근 사각형 23">
            <a:extLst>
              <a:ext uri="{FF2B5EF4-FFF2-40B4-BE49-F238E27FC236}">
                <a16:creationId xmlns:a16="http://schemas.microsoft.com/office/drawing/2014/main" id="{F5F177B6-9A0A-4038-85DD-1584B3BABB68}"/>
              </a:ext>
            </a:extLst>
          </p:cNvPr>
          <p:cNvSpPr/>
          <p:nvPr/>
        </p:nvSpPr>
        <p:spPr>
          <a:xfrm>
            <a:off x="4699720" y="2933816"/>
            <a:ext cx="1034886" cy="1065941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리눅스 환경에서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좌석정보를 조회한다</a:t>
            </a:r>
          </a:p>
        </p:txBody>
      </p:sp>
      <p:sp>
        <p:nvSpPr>
          <p:cNvPr id="65" name="모서리가 둥근 직사각형 26">
            <a:extLst>
              <a:ext uri="{FF2B5EF4-FFF2-40B4-BE49-F238E27FC236}">
                <a16:creationId xmlns:a16="http://schemas.microsoft.com/office/drawing/2014/main" id="{9DDA8F75-7DBC-4761-B493-42D85F0E0BEE}"/>
              </a:ext>
            </a:extLst>
          </p:cNvPr>
          <p:cNvSpPr/>
          <p:nvPr/>
        </p:nvSpPr>
        <p:spPr>
          <a:xfrm>
            <a:off x="5106512" y="1583422"/>
            <a:ext cx="642275" cy="21286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6" name="모서리가 둥근 직사각형 27">
            <a:extLst>
              <a:ext uri="{FF2B5EF4-FFF2-40B4-BE49-F238E27FC236}">
                <a16:creationId xmlns:a16="http://schemas.microsoft.com/office/drawing/2014/main" id="{53A2271B-8912-49A6-A04E-4246D3E173F0}"/>
              </a:ext>
            </a:extLst>
          </p:cNvPr>
          <p:cNvSpPr/>
          <p:nvPr/>
        </p:nvSpPr>
        <p:spPr>
          <a:xfrm>
            <a:off x="5103062" y="2856453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9" name="대각선 방향의 모서리가 둥근 사각형 23">
            <a:extLst>
              <a:ext uri="{FF2B5EF4-FFF2-40B4-BE49-F238E27FC236}">
                <a16:creationId xmlns:a16="http://schemas.microsoft.com/office/drawing/2014/main" id="{BE87D786-B01C-464F-A32A-CF7EEDFF563E}"/>
              </a:ext>
            </a:extLst>
          </p:cNvPr>
          <p:cNvSpPr/>
          <p:nvPr/>
        </p:nvSpPr>
        <p:spPr>
          <a:xfrm>
            <a:off x="3408673" y="2967440"/>
            <a:ext cx="111528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고객의 데이터를 담을 테이블을 </a:t>
            </a:r>
            <a:r>
              <a:rPr lang="en-US" altLang="ko-KR" sz="1000" dirty="0">
                <a:solidFill>
                  <a:schemeClr val="tx1"/>
                </a:solidFill>
              </a:rPr>
              <a:t>E-R </a:t>
            </a:r>
            <a:r>
              <a:rPr lang="ko-KR" altLang="en-US" sz="1000" dirty="0">
                <a:solidFill>
                  <a:schemeClr val="tx1"/>
                </a:solidFill>
              </a:rPr>
              <a:t>다이어그램으로 보인다</a:t>
            </a:r>
          </a:p>
        </p:txBody>
      </p:sp>
      <p:sp>
        <p:nvSpPr>
          <p:cNvPr id="70" name="모서리가 둥근 직사각형 27">
            <a:extLst>
              <a:ext uri="{FF2B5EF4-FFF2-40B4-BE49-F238E27FC236}">
                <a16:creationId xmlns:a16="http://schemas.microsoft.com/office/drawing/2014/main" id="{BED6554D-9EAF-417A-BC5F-362891FAA5FE}"/>
              </a:ext>
            </a:extLst>
          </p:cNvPr>
          <p:cNvSpPr/>
          <p:nvPr/>
        </p:nvSpPr>
        <p:spPr>
          <a:xfrm>
            <a:off x="3893244" y="2890077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1" name="대각선 방향의 모서리가 둥근 사각형 23">
            <a:extLst>
              <a:ext uri="{FF2B5EF4-FFF2-40B4-BE49-F238E27FC236}">
                <a16:creationId xmlns:a16="http://schemas.microsoft.com/office/drawing/2014/main" id="{FFB39DF9-51DB-412E-B64D-459AD4A62E5F}"/>
              </a:ext>
            </a:extLst>
          </p:cNvPr>
          <p:cNvSpPr/>
          <p:nvPr/>
        </p:nvSpPr>
        <p:spPr>
          <a:xfrm>
            <a:off x="2138960" y="4203803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사용자 데이터를 조회할 수 있다</a:t>
            </a:r>
          </a:p>
        </p:txBody>
      </p:sp>
      <p:sp>
        <p:nvSpPr>
          <p:cNvPr id="72" name="모서리가 둥근 직사각형 27">
            <a:extLst>
              <a:ext uri="{FF2B5EF4-FFF2-40B4-BE49-F238E27FC236}">
                <a16:creationId xmlns:a16="http://schemas.microsoft.com/office/drawing/2014/main" id="{B3A00127-225B-4497-9767-5B7C060B85B8}"/>
              </a:ext>
            </a:extLst>
          </p:cNvPr>
          <p:cNvSpPr/>
          <p:nvPr/>
        </p:nvSpPr>
        <p:spPr>
          <a:xfrm>
            <a:off x="2577811" y="4126440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2DDFF1-5E50-4F12-AA1D-CCE5FC5636A6}"/>
              </a:ext>
            </a:extLst>
          </p:cNvPr>
          <p:cNvSpPr/>
          <p:nvPr/>
        </p:nvSpPr>
        <p:spPr>
          <a:xfrm>
            <a:off x="9247828" y="5450195"/>
            <a:ext cx="2279938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: TCP/IP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개발언어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: Go (or Java)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CBA278B-17B0-41B3-878A-EFA7FE0448B2}"/>
              </a:ext>
            </a:extLst>
          </p:cNvPr>
          <p:cNvSpPr/>
          <p:nvPr/>
        </p:nvSpPr>
        <p:spPr>
          <a:xfrm>
            <a:off x="6465779" y="5460395"/>
            <a:ext cx="3964807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Linux Server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: Ubuntu 18.04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개발언어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: Java (or Python)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대각선 방향의 모서리가 둥근 사각형 23">
            <a:extLst>
              <a:ext uri="{FF2B5EF4-FFF2-40B4-BE49-F238E27FC236}">
                <a16:creationId xmlns:a16="http://schemas.microsoft.com/office/drawing/2014/main" id="{9542404F-A8E9-428F-97B2-BF0487ED3940}"/>
              </a:ext>
            </a:extLst>
          </p:cNvPr>
          <p:cNvSpPr/>
          <p:nvPr/>
        </p:nvSpPr>
        <p:spPr>
          <a:xfrm>
            <a:off x="3392834" y="4187339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데이터베이스에 고객의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r>
              <a:rPr lang="ko-KR" altLang="en-US" sz="1000" dirty="0">
                <a:solidFill>
                  <a:schemeClr val="tx1"/>
                </a:solidFill>
              </a:rPr>
              <a:t>과 한 개의 분실물 감지 서버가 접근한다</a:t>
            </a:r>
          </a:p>
        </p:txBody>
      </p:sp>
      <p:sp>
        <p:nvSpPr>
          <p:cNvPr id="80" name="모서리가 둥근 직사각형 27">
            <a:extLst>
              <a:ext uri="{FF2B5EF4-FFF2-40B4-BE49-F238E27FC236}">
                <a16:creationId xmlns:a16="http://schemas.microsoft.com/office/drawing/2014/main" id="{6184ABA2-73FD-43F9-91F4-3FB5A94C15AF}"/>
              </a:ext>
            </a:extLst>
          </p:cNvPr>
          <p:cNvSpPr/>
          <p:nvPr/>
        </p:nvSpPr>
        <p:spPr>
          <a:xfrm>
            <a:off x="3831685" y="4109976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9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 </a:t>
            </a: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>
              <p:ext uri="{D42A27DB-BD31-4B8C-83A1-F6EECF244321}">
                <p14:modId xmlns:p14="http://schemas.microsoft.com/office/powerpoint/2010/main" val="3912903087"/>
              </p:ext>
            </p:extLst>
          </p:nvPr>
        </p:nvGraphicFramePr>
        <p:xfrm>
          <a:off x="1757485" y="2545296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4969779" y="3323195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5205134" y="368787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8961582" y="2306818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57%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9196937" y="2700166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9097480" y="3119111"/>
            <a:ext cx="220562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861276" y="1773279"/>
            <a:ext cx="220562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77854" y="4190421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729515" y="4611635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1135074" y="3435394"/>
            <a:ext cx="220562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800251-7D16-4408-98B9-DD0780B06CC6}"/>
              </a:ext>
            </a:extLst>
          </p:cNvPr>
          <p:cNvSpPr/>
          <p:nvPr/>
        </p:nvSpPr>
        <p:spPr>
          <a:xfrm>
            <a:off x="4969779" y="1169893"/>
            <a:ext cx="220562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개발일정 및 역할분담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/*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정성현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*/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3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80CAD-FD0A-4E4F-84AA-829C4383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최종설계 보고서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5A20D-ABAE-46EA-85B7-3B6A1A97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6053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1. Title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Abstact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3. Introduction &amp; Background </a:t>
            </a:r>
          </a:p>
          <a:p>
            <a:r>
              <a:rPr lang="en-US" altLang="ko-KR" dirty="0"/>
              <a:t>4. Design &amp; Method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4.1 Requirement &amp; Constraint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4.1.1 Major Software Requirement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4.1.2 Design Constraint</a:t>
            </a:r>
          </a:p>
          <a:p>
            <a:pPr lvl="1"/>
            <a:r>
              <a:rPr lang="en-US" altLang="ko-KR" dirty="0"/>
              <a:t>4.2 Data Design</a:t>
            </a:r>
          </a:p>
          <a:p>
            <a:pPr lvl="1"/>
            <a:r>
              <a:rPr lang="en-US" altLang="ko-KR" dirty="0"/>
              <a:t>4.3 Architectural Design</a:t>
            </a:r>
          </a:p>
          <a:p>
            <a:pPr lvl="2"/>
            <a:r>
              <a:rPr lang="en-US" altLang="ko-KR" dirty="0"/>
              <a:t>4.3.1</a:t>
            </a:r>
          </a:p>
          <a:p>
            <a:pPr lvl="2"/>
            <a:r>
              <a:rPr lang="en-US" altLang="ko-KR" dirty="0"/>
              <a:t>4.3.2</a:t>
            </a:r>
          </a:p>
          <a:p>
            <a:pPr lvl="1"/>
            <a:r>
              <a:rPr lang="en-US" altLang="ko-KR" dirty="0"/>
              <a:t>4.4 Interface Design</a:t>
            </a:r>
          </a:p>
          <a:p>
            <a:pPr lvl="1"/>
            <a:r>
              <a:rPr lang="en-US" altLang="ko-KR" dirty="0"/>
              <a:t>4.5 Procedural Design</a:t>
            </a:r>
          </a:p>
          <a:p>
            <a:r>
              <a:rPr lang="en-US" altLang="ko-KR" dirty="0"/>
              <a:t>5. Discussion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1462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 </a:t>
            </a: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대각선 방향의 모서리가 둥근 사각형 22"/>
          <p:cNvSpPr/>
          <p:nvPr/>
        </p:nvSpPr>
        <p:spPr>
          <a:xfrm>
            <a:off x="1363677" y="1998767"/>
            <a:ext cx="2116543" cy="2041249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3719623" y="1998767"/>
            <a:ext cx="2116543" cy="2041249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6535944" y="1984252"/>
            <a:ext cx="2116543" cy="2041249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8891890" y="1998767"/>
            <a:ext cx="2116543" cy="2041249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10220" y="1782759"/>
            <a:ext cx="1270000" cy="4209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66166" y="1782759"/>
            <a:ext cx="1270000" cy="4209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382487" y="1782759"/>
            <a:ext cx="1270000" cy="42091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38433" y="1782759"/>
            <a:ext cx="1270000" cy="42091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9852" y="4689695"/>
            <a:ext cx="396480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526261" y="4689695"/>
            <a:ext cx="396480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847946-C73D-46BA-9ADD-1610D737709D}"/>
              </a:ext>
            </a:extLst>
          </p:cNvPr>
          <p:cNvSpPr/>
          <p:nvPr/>
        </p:nvSpPr>
        <p:spPr>
          <a:xfrm>
            <a:off x="4052680" y="4251031"/>
            <a:ext cx="3964807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Sprint 1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대해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Task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구분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Table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표현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역할 분담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67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913</Words>
  <Application>Microsoft Office PowerPoint</Application>
  <PresentationFormat>와이드스크린</PresentationFormat>
  <Paragraphs>234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야놀자 야체 B</vt:lpstr>
      <vt:lpstr>Arial</vt:lpstr>
      <vt:lpstr>Open Sans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최종설계 보고서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인호</cp:lastModifiedBy>
  <cp:revision>117</cp:revision>
  <dcterms:created xsi:type="dcterms:W3CDTF">2021-03-11T06:15:42Z</dcterms:created>
  <dcterms:modified xsi:type="dcterms:W3CDTF">2021-03-23T08:00:02Z</dcterms:modified>
</cp:coreProperties>
</file>